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66"/>
  </p:normalViewPr>
  <p:slideViewPr>
    <p:cSldViewPr snapToGrid="0">
      <p:cViewPr varScale="1">
        <p:scale>
          <a:sx n="111" d="100"/>
          <a:sy n="111" d="100"/>
        </p:scale>
        <p:origin x="7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DACEDE-F29A-ED98-AF8D-3CAE2B921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AAF9AD6-63D9-0D7A-78E2-F233C9BC45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B9484D1-6C73-EAC3-C7FE-C94D23DBF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A2F8-E58B-7549-9536-2E70F042D2A4}" type="datetimeFigureOut">
              <a:rPr lang="da-DK" smtClean="0"/>
              <a:t>22.09.2022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F1EF4A9-46B6-9258-F109-F09434DC9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2E48F7D-B2DE-09C7-7FD5-2709272BC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0A18-83B8-A84B-8A09-9B2E0858DF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57975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5FF2FF-8230-43DA-72EC-4A877E387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FEBC5A4C-8232-52B1-D90F-1C4EDA4CA6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0C74D1F-FA5D-5087-0343-2D50FE987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A2F8-E58B-7549-9536-2E70F042D2A4}" type="datetimeFigureOut">
              <a:rPr lang="da-DK" smtClean="0"/>
              <a:t>22.09.2022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0FFA835-0849-1D08-E361-4BC058D8F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4300903-7419-8992-2F78-22783B3CF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0A18-83B8-A84B-8A09-9B2E0858DF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742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48C037D2-0B30-3C83-B0D4-B5B7700422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32259ECF-214F-1C36-CD13-382F55D002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EF3AFEC-E297-7697-6890-50705A201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A2F8-E58B-7549-9536-2E70F042D2A4}" type="datetimeFigureOut">
              <a:rPr lang="da-DK" smtClean="0"/>
              <a:t>22.09.2022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67710D0-EEF0-6E49-4342-ED5B11D5A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61D255B-E41C-BEDC-7505-1FC9BB292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0A18-83B8-A84B-8A09-9B2E0858DF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7367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A32F5C-5471-475F-3F2A-FB8844CF1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9367211-9823-FD1F-E87B-B4942F781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BB56D85-41C4-80AB-1C17-509DE934E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A2F8-E58B-7549-9536-2E70F042D2A4}" type="datetimeFigureOut">
              <a:rPr lang="da-DK" smtClean="0"/>
              <a:t>22.09.2022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78F7FCF-5641-DB0D-39E1-C49536869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BCDD474-BEB2-62F5-416C-916BAA61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0A18-83B8-A84B-8A09-9B2E0858DF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3569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966E1C-9B9E-8F22-99AA-445EB32B6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0D6C4B8-03C6-EFC5-ED42-B5A8F1CC7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E8D7324-605D-FCE6-4392-AB6CC43C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A2F8-E58B-7549-9536-2E70F042D2A4}" type="datetimeFigureOut">
              <a:rPr lang="da-DK" smtClean="0"/>
              <a:t>22.09.2022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9853EF0-3E56-66F0-5A72-EF2DF91AD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1B9D474-4C68-2378-A3FE-9A5882B9B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0A18-83B8-A84B-8A09-9B2E0858DF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50130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597811-B54C-4489-978C-1DC14A98D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F9111EF-F484-9021-3C0B-FD49603C2D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CB61181-6B72-B632-F35C-8AEE957EB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A091D4D-BAB5-CAB6-0034-5E1807A32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A2F8-E58B-7549-9536-2E70F042D2A4}" type="datetimeFigureOut">
              <a:rPr lang="da-DK" smtClean="0"/>
              <a:t>22.09.2022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0B60139-9BC4-5391-9188-5A4950873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43633C8-7CB9-9EF0-CDEE-28EAB5D7A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0A18-83B8-A84B-8A09-9B2E0858DF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0309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B3F601-BE67-AA9B-B96D-EB96AAEBD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C9BB862-75B9-8A08-8946-DAB2745EE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DC79A97-CCD5-5845-E758-9DB763CEA1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DC1E3580-78D8-4483-5063-D85A77C821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A20FCD0A-D3FE-6989-4498-8EE41DC3FD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890E9B6C-CB2E-78AF-D5E9-6963A31ED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A2F8-E58B-7549-9536-2E70F042D2A4}" type="datetimeFigureOut">
              <a:rPr lang="da-DK" smtClean="0"/>
              <a:t>22.09.2022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0717134B-956F-1377-FC80-BD8750263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9FB49CA4-F4A6-2088-85C5-41EC641D3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0A18-83B8-A84B-8A09-9B2E0858DF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6427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ED339B-253A-2466-D1A0-6D0EDD436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BD01918-ACE8-1EEE-78BE-D245D48F6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A2F8-E58B-7549-9536-2E70F042D2A4}" type="datetimeFigureOut">
              <a:rPr lang="da-DK" smtClean="0"/>
              <a:t>22.09.2022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5AA750EB-BD29-C841-BB20-B2DF6249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918002E-661F-5ED2-66E9-BEECE4C77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0A18-83B8-A84B-8A09-9B2E0858DF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3077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0E37E24-C369-A938-2250-F5A5A420F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A2F8-E58B-7549-9536-2E70F042D2A4}" type="datetimeFigureOut">
              <a:rPr lang="da-DK" smtClean="0"/>
              <a:t>22.09.2022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2306520-ED3B-DFFD-332E-3FBBCA249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392B103-0801-8954-1400-0DA311FA9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0A18-83B8-A84B-8A09-9B2E0858DF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0664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CF4FF6-8033-12B4-8897-3A76F9651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ED19E1A-486C-5ECB-ED02-E9EF2F842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AEB1200-778A-196D-B28B-5CE7895C8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B8346DE-4551-ED4C-204B-823BEC001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A2F8-E58B-7549-9536-2E70F042D2A4}" type="datetimeFigureOut">
              <a:rPr lang="da-DK" smtClean="0"/>
              <a:t>22.09.2022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37152A7-C888-255A-AA8B-D9880E95E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B1D6B39-9CBD-0275-39F0-6340884F6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0A18-83B8-A84B-8A09-9B2E0858DF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0706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F6841E-A3B1-8FDB-2064-554168019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6A778F7-2F75-5208-E930-D19AEC475E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808B981-6CF7-DF93-88E4-3582A20D33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662605A-DBDE-8064-CFE8-043CF1BFF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A2F8-E58B-7549-9536-2E70F042D2A4}" type="datetimeFigureOut">
              <a:rPr lang="da-DK" smtClean="0"/>
              <a:t>22.09.2022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08998CB-981E-E6BD-37C8-DB3C405BC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277630A-C08E-AF32-6B47-3BD1EE86D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0A18-83B8-A84B-8A09-9B2E0858DF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97004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D69A1405-7E2A-A4DF-D818-525A283C1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ABD57A6-9CE3-015F-A8F5-575501565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E8B6032-06D3-DFD5-6130-25A2D267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DA2F8-E58B-7549-9536-2E70F042D2A4}" type="datetimeFigureOut">
              <a:rPr lang="da-DK" smtClean="0"/>
              <a:t>22.09.2022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1CA8DC7-DBD4-15FE-527A-88D6EEDF0B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EF0B463-39EA-6B9B-2093-09EA56BDE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A0A18-83B8-A84B-8A09-9B2E0858DF3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908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3" name="Billede 22" descr="Et billede, der indeholder træ, udendørs, græs, person&#10;&#10;Automatisk genereret beskrivelse">
            <a:extLst>
              <a:ext uri="{FF2B5EF4-FFF2-40B4-BE49-F238E27FC236}">
                <a16:creationId xmlns:a16="http://schemas.microsoft.com/office/drawing/2014/main" id="{560CDEE1-EAC4-C983-DCBF-1234D15E8A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56" r="8362" b="-1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27" name="Billede 26" descr="Et billede, der indeholder himmel, udendørs, vand, strand&#10;&#10;Automatisk genereret beskrivelse">
            <a:extLst>
              <a:ext uri="{FF2B5EF4-FFF2-40B4-BE49-F238E27FC236}">
                <a16:creationId xmlns:a16="http://schemas.microsoft.com/office/drawing/2014/main" id="{944AF85D-8404-DE17-AF4A-B776D2FF67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43" r="-3" b="22461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31" name="Billede 30" descr="Et billede, der indeholder træ, udendørs, plante&#10;&#10;Automatisk genereret beskrivelse">
            <a:extLst>
              <a:ext uri="{FF2B5EF4-FFF2-40B4-BE49-F238E27FC236}">
                <a16:creationId xmlns:a16="http://schemas.microsoft.com/office/drawing/2014/main" id="{5814EC66-1512-2CD1-E856-8CB77940E3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959"/>
          <a:stretch/>
        </p:blipFill>
        <p:spPr>
          <a:xfrm rot="5400000">
            <a:off x="2672502" y="1421976"/>
            <a:ext cx="6858000" cy="4014047"/>
          </a:xfrm>
          <a:prstGeom prst="rect">
            <a:avLst/>
          </a:prstGeom>
        </p:spPr>
      </p:pic>
      <p:pic>
        <p:nvPicPr>
          <p:cNvPr id="25" name="Billede 24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5A655266-341E-BB31-EFA9-90A12FDFCD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52" r="4813" b="4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29" name="Billede 28" descr="Et billede, der indeholder jord, udendørs, gruppe, plante&#10;&#10;Automatisk genereret beskrivelse">
            <a:extLst>
              <a:ext uri="{FF2B5EF4-FFF2-40B4-BE49-F238E27FC236}">
                <a16:creationId xmlns:a16="http://schemas.microsoft.com/office/drawing/2014/main" id="{9E3FDFF5-C7A3-5B03-43FA-531B20C563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166" r="2" b="23166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27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Billede 12" descr="Et billede, der indeholder person, militæruniform, personer, mængde&#10;&#10;Automatisk genereret beskrivelse">
            <a:extLst>
              <a:ext uri="{FF2B5EF4-FFF2-40B4-BE49-F238E27FC236}">
                <a16:creationId xmlns:a16="http://schemas.microsoft.com/office/drawing/2014/main" id="{A743153A-7B26-2A2A-53DE-3CA323411A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45" r="-3" b="29759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11" name="Billede 10" descr="Et billede, der indeholder person, udendørs, personer&#10;&#10;Automatisk genereret beskrivelse">
            <a:extLst>
              <a:ext uri="{FF2B5EF4-FFF2-40B4-BE49-F238E27FC236}">
                <a16:creationId xmlns:a16="http://schemas.microsoft.com/office/drawing/2014/main" id="{B3C684F6-28D1-E4FC-47F5-0FABDBE34B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41" r="-3" b="20863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9" name="Billede 8" descr="Et billede, der indeholder udendørs, person&#10;&#10;Automatisk genereret beskrivelse">
            <a:extLst>
              <a:ext uri="{FF2B5EF4-FFF2-40B4-BE49-F238E27FC236}">
                <a16:creationId xmlns:a16="http://schemas.microsoft.com/office/drawing/2014/main" id="{BB072F85-292F-39AD-57C8-DC6A7A3955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959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D3818DC8-5905-22A8-1C87-6E51CD9C26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77" r="33233" b="-3"/>
          <a:stretch/>
        </p:blipFill>
        <p:spPr>
          <a:xfrm rot="5400000">
            <a:off x="8498839" y="-309879"/>
            <a:ext cx="3383280" cy="4003039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94DEED2C-A8CE-15F5-EE8E-1699B02A70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58" r="292" b="-3"/>
          <a:stretch/>
        </p:blipFill>
        <p:spPr>
          <a:xfrm rot="10800000"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17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Billede 6" descr="Et billede, der indeholder person&#10;&#10;Automatisk genereret beskrivelse">
            <a:extLst>
              <a:ext uri="{FF2B5EF4-FFF2-40B4-BE49-F238E27FC236}">
                <a16:creationId xmlns:a16="http://schemas.microsoft.com/office/drawing/2014/main" id="{B619E64A-E467-A717-73E1-60E21DD633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522" b="-1"/>
          <a:stretch/>
        </p:blipFill>
        <p:spPr>
          <a:xfrm rot="5400000">
            <a:off x="353043" y="290423"/>
            <a:ext cx="3021406" cy="3084025"/>
          </a:xfrm>
          <a:prstGeom prst="rect">
            <a:avLst/>
          </a:prstGeom>
        </p:spPr>
      </p:pic>
      <p:pic>
        <p:nvPicPr>
          <p:cNvPr id="5" name="Billede 4" descr="Et billede, der indeholder person, træ, personer, gruppe&#10;&#10;Automatisk genereret beskrivelse">
            <a:extLst>
              <a:ext uri="{FF2B5EF4-FFF2-40B4-BE49-F238E27FC236}">
                <a16:creationId xmlns:a16="http://schemas.microsoft.com/office/drawing/2014/main" id="{347C81D6-5D12-CD64-12B1-2E4E98E49B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02" r="8978" b="5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3" name="Billede 2" descr="Et billede, der indeholder træ, udendørs, himmel, græs&#10;&#10;Automatisk genereret beskrivelse">
            <a:extLst>
              <a:ext uri="{FF2B5EF4-FFF2-40B4-BE49-F238E27FC236}">
                <a16:creationId xmlns:a16="http://schemas.microsoft.com/office/drawing/2014/main" id="{298D7BD6-2C60-7872-E00E-F88870B3B7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22" r="2116" b="2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8" name="Billede 7" descr="Et billede, der indeholder bygning, rist, træ, madlavning&#10;&#10;Automatisk genereret beskrivelse">
            <a:extLst>
              <a:ext uri="{FF2B5EF4-FFF2-40B4-BE49-F238E27FC236}">
                <a16:creationId xmlns:a16="http://schemas.microsoft.com/office/drawing/2014/main" id="{5CA3B933-AD8C-0AAB-6A53-15E03D1600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993" r="2" b="2"/>
          <a:stretch/>
        </p:blipFill>
        <p:spPr>
          <a:xfrm rot="5400000">
            <a:off x="6862626" y="1293169"/>
            <a:ext cx="5979074" cy="403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97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03EFD9-E81C-2544-B66C-BB1AE0AE8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21"/>
            <a:ext cx="5516301" cy="1460500"/>
          </a:xfrm>
        </p:spPr>
        <p:txBody>
          <a:bodyPr/>
          <a:lstStyle/>
          <a:p>
            <a:r>
              <a:rPr lang="da-DK" cap="all" dirty="0"/>
              <a:t>FORENINGEN JORDFORBINDELSEN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D8C361D-CC19-CD46-A44B-30C2031EF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2238"/>
            <a:ext cx="6118185" cy="3676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Foreningen Jordforbindelsen har siden etableringen i 2018 tilrettelagt tilbud for voksne i Vendsyssel.</a:t>
            </a:r>
          </a:p>
          <a:p>
            <a:pPr marL="0" indent="0">
              <a:buNone/>
            </a:pPr>
            <a:br>
              <a:rPr lang="da-DK" dirty="0"/>
            </a:br>
            <a:r>
              <a:rPr lang="da-DK" dirty="0"/>
              <a:t>Aktiviteterne fokuserer primært på brugen af natur og dyr til at skabe gode rammer for læring, gode relationer, samt fysisk og mental sundhed.</a:t>
            </a:r>
          </a:p>
        </p:txBody>
      </p:sp>
      <p:pic>
        <p:nvPicPr>
          <p:cNvPr id="29" name="Billede 28">
            <a:extLst>
              <a:ext uri="{FF2B5EF4-FFF2-40B4-BE49-F238E27FC236}">
                <a16:creationId xmlns:a16="http://schemas.microsoft.com/office/drawing/2014/main" id="{BA7C2458-A2CB-6641-A00A-2861EC69D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399" y="3152108"/>
            <a:ext cx="3287854" cy="3179244"/>
          </a:xfrm>
          <a:prstGeom prst="rect">
            <a:avLst/>
          </a:prstGeom>
        </p:spPr>
      </p:pic>
      <p:pic>
        <p:nvPicPr>
          <p:cNvPr id="31" name="Billede 30">
            <a:extLst>
              <a:ext uri="{FF2B5EF4-FFF2-40B4-BE49-F238E27FC236}">
                <a16:creationId xmlns:a16="http://schemas.microsoft.com/office/drawing/2014/main" id="{ED8857CE-AC55-7E4E-877C-8140DE708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568" y="315651"/>
            <a:ext cx="4211125" cy="27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15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43</Words>
  <Application>Microsoft Macintosh PowerPoint</Application>
  <PresentationFormat>Widescreen</PresentationFormat>
  <Paragraphs>3</Paragraphs>
  <Slides>4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FORENINGEN JORDFORBINDELSEN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6B Ingeborg Tverelv Hjerresen</dc:creator>
  <cp:lastModifiedBy>6B Ingeborg Tverelv Hjerresen</cp:lastModifiedBy>
  <cp:revision>2</cp:revision>
  <dcterms:created xsi:type="dcterms:W3CDTF">2022-09-22T14:56:29Z</dcterms:created>
  <dcterms:modified xsi:type="dcterms:W3CDTF">2022-09-22T15:05:40Z</dcterms:modified>
</cp:coreProperties>
</file>