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58" r:id="rId4"/>
    <p:sldId id="259" r:id="rId5"/>
    <p:sldId id="265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747009-B34D-4956-BBB4-38E0726D79BC}" v="1" dt="2021-11-28T07:53:53.5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81" autoAdjust="0"/>
    <p:restoredTop sz="96601" autoAdjust="0"/>
  </p:normalViewPr>
  <p:slideViewPr>
    <p:cSldViewPr snapToGrid="0">
      <p:cViewPr varScale="1">
        <p:scale>
          <a:sx n="126" d="100"/>
          <a:sy n="126" d="100"/>
        </p:scale>
        <p:origin x="50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a Kreiner" userId="d4347760-2312-4683-86e4-78b872516c56" providerId="ADAL" clId="{68747009-B34D-4956-BBB4-38E0726D79BC}"/>
    <pc:docChg chg="undo custSel delSld modSld">
      <pc:chgData name="Kristina Kreiner" userId="d4347760-2312-4683-86e4-78b872516c56" providerId="ADAL" clId="{68747009-B34D-4956-BBB4-38E0726D79BC}" dt="2021-11-28T08:01:56.264" v="401" actId="255"/>
      <pc:docMkLst>
        <pc:docMk/>
      </pc:docMkLst>
      <pc:sldChg chg="del">
        <pc:chgData name="Kristina Kreiner" userId="d4347760-2312-4683-86e4-78b872516c56" providerId="ADAL" clId="{68747009-B34D-4956-BBB4-38E0726D79BC}" dt="2021-11-28T07:47:48.886" v="0" actId="47"/>
        <pc:sldMkLst>
          <pc:docMk/>
          <pc:sldMk cId="1517464755" sldId="257"/>
        </pc:sldMkLst>
      </pc:sldChg>
      <pc:sldChg chg="modSp mod">
        <pc:chgData name="Kristina Kreiner" userId="d4347760-2312-4683-86e4-78b872516c56" providerId="ADAL" clId="{68747009-B34D-4956-BBB4-38E0726D79BC}" dt="2021-11-28T08:00:14.393" v="363" actId="404"/>
        <pc:sldMkLst>
          <pc:docMk/>
          <pc:sldMk cId="944303413" sldId="258"/>
        </pc:sldMkLst>
        <pc:spChg chg="mod">
          <ac:chgData name="Kristina Kreiner" userId="d4347760-2312-4683-86e4-78b872516c56" providerId="ADAL" clId="{68747009-B34D-4956-BBB4-38E0726D79BC}" dt="2021-11-28T08:00:14.393" v="363" actId="404"/>
          <ac:spMkLst>
            <pc:docMk/>
            <pc:sldMk cId="944303413" sldId="258"/>
            <ac:spMk id="2" creationId="{530CB874-C902-49FC-8ACD-79095CC75F00}"/>
          </ac:spMkLst>
        </pc:spChg>
      </pc:sldChg>
      <pc:sldChg chg="modSp mod">
        <pc:chgData name="Kristina Kreiner" userId="d4347760-2312-4683-86e4-78b872516c56" providerId="ADAL" clId="{68747009-B34D-4956-BBB4-38E0726D79BC}" dt="2021-11-28T08:00:48.521" v="375" actId="20577"/>
        <pc:sldMkLst>
          <pc:docMk/>
          <pc:sldMk cId="683531858" sldId="259"/>
        </pc:sldMkLst>
        <pc:spChg chg="mod">
          <ac:chgData name="Kristina Kreiner" userId="d4347760-2312-4683-86e4-78b872516c56" providerId="ADAL" clId="{68747009-B34D-4956-BBB4-38E0726D79BC}" dt="2021-11-28T08:00:48.521" v="375" actId="20577"/>
          <ac:spMkLst>
            <pc:docMk/>
            <pc:sldMk cId="683531858" sldId="259"/>
            <ac:spMk id="2" creationId="{5EDFF34C-70DB-4C6E-B8CC-AE2ECD93AA6E}"/>
          </ac:spMkLst>
        </pc:spChg>
        <pc:spChg chg="mod">
          <ac:chgData name="Kristina Kreiner" userId="d4347760-2312-4683-86e4-78b872516c56" providerId="ADAL" clId="{68747009-B34D-4956-BBB4-38E0726D79BC}" dt="2021-11-28T07:48:20.166" v="11" actId="20577"/>
          <ac:spMkLst>
            <pc:docMk/>
            <pc:sldMk cId="683531858" sldId="259"/>
            <ac:spMk id="3" creationId="{56C9A28C-4357-416A-8568-2108B8FBA384}"/>
          </ac:spMkLst>
        </pc:spChg>
      </pc:sldChg>
      <pc:sldChg chg="modSp mod">
        <pc:chgData name="Kristina Kreiner" userId="d4347760-2312-4683-86e4-78b872516c56" providerId="ADAL" clId="{68747009-B34D-4956-BBB4-38E0726D79BC}" dt="2021-11-28T08:01:17.464" v="385" actId="404"/>
        <pc:sldMkLst>
          <pc:docMk/>
          <pc:sldMk cId="1238816898" sldId="260"/>
        </pc:sldMkLst>
        <pc:spChg chg="mod">
          <ac:chgData name="Kristina Kreiner" userId="d4347760-2312-4683-86e4-78b872516c56" providerId="ADAL" clId="{68747009-B34D-4956-BBB4-38E0726D79BC}" dt="2021-11-28T08:01:17.464" v="385" actId="404"/>
          <ac:spMkLst>
            <pc:docMk/>
            <pc:sldMk cId="1238816898" sldId="260"/>
            <ac:spMk id="2" creationId="{C42392F6-D2F3-472D-B672-D725EB89C0E1}"/>
          </ac:spMkLst>
        </pc:spChg>
      </pc:sldChg>
      <pc:sldChg chg="modSp mod">
        <pc:chgData name="Kristina Kreiner" userId="d4347760-2312-4683-86e4-78b872516c56" providerId="ADAL" clId="{68747009-B34D-4956-BBB4-38E0726D79BC}" dt="2021-11-28T08:01:33.905" v="392" actId="255"/>
        <pc:sldMkLst>
          <pc:docMk/>
          <pc:sldMk cId="1134446393" sldId="261"/>
        </pc:sldMkLst>
        <pc:spChg chg="mod">
          <ac:chgData name="Kristina Kreiner" userId="d4347760-2312-4683-86e4-78b872516c56" providerId="ADAL" clId="{68747009-B34D-4956-BBB4-38E0726D79BC}" dt="2021-11-28T08:01:33.905" v="392" actId="255"/>
          <ac:spMkLst>
            <pc:docMk/>
            <pc:sldMk cId="1134446393" sldId="261"/>
            <ac:spMk id="2" creationId="{39E4CC24-8361-4FC8-B060-107420CAB322}"/>
          </ac:spMkLst>
        </pc:spChg>
      </pc:sldChg>
      <pc:sldChg chg="addSp modSp mod">
        <pc:chgData name="Kristina Kreiner" userId="d4347760-2312-4683-86e4-78b872516c56" providerId="ADAL" clId="{68747009-B34D-4956-BBB4-38E0726D79BC}" dt="2021-11-28T08:01:56.264" v="401" actId="255"/>
        <pc:sldMkLst>
          <pc:docMk/>
          <pc:sldMk cId="2541863669" sldId="263"/>
        </pc:sldMkLst>
        <pc:spChg chg="mod">
          <ac:chgData name="Kristina Kreiner" userId="d4347760-2312-4683-86e4-78b872516c56" providerId="ADAL" clId="{68747009-B34D-4956-BBB4-38E0726D79BC}" dt="2021-11-28T08:01:56.264" v="401" actId="255"/>
          <ac:spMkLst>
            <pc:docMk/>
            <pc:sldMk cId="2541863669" sldId="263"/>
            <ac:spMk id="2" creationId="{5D490214-7AE5-44A2-8F3F-30D761BEFC0D}"/>
          </ac:spMkLst>
        </pc:spChg>
        <pc:spChg chg="mod">
          <ac:chgData name="Kristina Kreiner" userId="d4347760-2312-4683-86e4-78b872516c56" providerId="ADAL" clId="{68747009-B34D-4956-BBB4-38E0726D79BC}" dt="2021-11-28T07:53:51.170" v="141" actId="14100"/>
          <ac:spMkLst>
            <pc:docMk/>
            <pc:sldMk cId="2541863669" sldId="263"/>
            <ac:spMk id="3" creationId="{F3083072-FE60-43FA-91CA-E73C3D6B3238}"/>
          </ac:spMkLst>
        </pc:spChg>
        <pc:spChg chg="add mod">
          <ac:chgData name="Kristina Kreiner" userId="d4347760-2312-4683-86e4-78b872516c56" providerId="ADAL" clId="{68747009-B34D-4956-BBB4-38E0726D79BC}" dt="2021-11-28T07:56:14.002" v="207" actId="6549"/>
          <ac:spMkLst>
            <pc:docMk/>
            <pc:sldMk cId="2541863669" sldId="263"/>
            <ac:spMk id="4" creationId="{DB935FD1-18FF-4691-8A8D-A97E6A43F863}"/>
          </ac:spMkLst>
        </pc:spChg>
      </pc:sldChg>
      <pc:sldChg chg="delSp del mod">
        <pc:chgData name="Kristina Kreiner" userId="d4347760-2312-4683-86e4-78b872516c56" providerId="ADAL" clId="{68747009-B34D-4956-BBB4-38E0726D79BC}" dt="2021-11-28T07:48:40.693" v="13" actId="47"/>
        <pc:sldMkLst>
          <pc:docMk/>
          <pc:sldMk cId="3027925248" sldId="264"/>
        </pc:sldMkLst>
        <pc:picChg chg="del">
          <ac:chgData name="Kristina Kreiner" userId="d4347760-2312-4683-86e4-78b872516c56" providerId="ADAL" clId="{68747009-B34D-4956-BBB4-38E0726D79BC}" dt="2021-11-28T07:48:38.425" v="12" actId="478"/>
          <ac:picMkLst>
            <pc:docMk/>
            <pc:sldMk cId="3027925248" sldId="264"/>
            <ac:picMk id="4" creationId="{9EEC1BD2-B5BD-4C09-A3A6-370FC51035CB}"/>
          </ac:picMkLst>
        </pc:picChg>
      </pc:sldChg>
      <pc:sldChg chg="modSp mod">
        <pc:chgData name="Kristina Kreiner" userId="d4347760-2312-4683-86e4-78b872516c56" providerId="ADAL" clId="{68747009-B34D-4956-BBB4-38E0726D79BC}" dt="2021-11-28T07:59:30.482" v="349" actId="113"/>
        <pc:sldMkLst>
          <pc:docMk/>
          <pc:sldMk cId="1142476023" sldId="266"/>
        </pc:sldMkLst>
        <pc:spChg chg="mod">
          <ac:chgData name="Kristina Kreiner" userId="d4347760-2312-4683-86e4-78b872516c56" providerId="ADAL" clId="{68747009-B34D-4956-BBB4-38E0726D79BC}" dt="2021-11-28T07:59:30.482" v="349" actId="113"/>
          <ac:spMkLst>
            <pc:docMk/>
            <pc:sldMk cId="1142476023" sldId="266"/>
            <ac:spMk id="2" creationId="{9C5B689E-DF6F-4E40-8FC4-D3B1B0BE1E8A}"/>
          </ac:spMkLst>
        </pc:spChg>
        <pc:spChg chg="mod">
          <ac:chgData name="Kristina Kreiner" userId="d4347760-2312-4683-86e4-78b872516c56" providerId="ADAL" clId="{68747009-B34D-4956-BBB4-38E0726D79BC}" dt="2021-11-28T07:57:55.266" v="302" actId="6549"/>
          <ac:spMkLst>
            <pc:docMk/>
            <pc:sldMk cId="1142476023" sldId="266"/>
            <ac:spMk id="3" creationId="{471040DF-5DF8-4493-BED3-C2D8CAB4B7C3}"/>
          </ac:spMkLst>
        </pc:spChg>
        <pc:spChg chg="mod">
          <ac:chgData name="Kristina Kreiner" userId="d4347760-2312-4683-86e4-78b872516c56" providerId="ADAL" clId="{68747009-B34D-4956-BBB4-38E0726D79BC}" dt="2021-11-28T07:58:32.148" v="341"/>
          <ac:spMkLst>
            <pc:docMk/>
            <pc:sldMk cId="1142476023" sldId="266"/>
            <ac:spMk id="5" creationId="{B7B42B74-1FFD-4BF5-A2FF-559200DC2DF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1B6A4-F9B9-441A-B865-0A7AB4078281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7AAAD-8B78-4D36-93A9-3112540F3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52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7AAAD-8B78-4D36-93A9-3112540F348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32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A2C4C-969D-4A97-A042-3D17E3DBF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1D499-7B96-44A4-8057-FAE6B61CB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93D35-622A-46BB-8B09-96AFB8056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6FCB-AEC2-4095-BD92-25E8B8BCD19B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9CB7E-2BDE-4E17-A436-7B484B8A0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E500B-EBD6-4648-94C9-087CE19E8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F557-D31E-483C-9704-A1F38E1D1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54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25B87-8C8E-4505-A16F-61F4E73F2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BF1634-BC76-48C4-AEBA-FA4D439F9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F7E9C-59F9-4A79-81D2-8AA401EC0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6FCB-AEC2-4095-BD92-25E8B8BCD19B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9F5DE-8171-4E28-89FF-965A82FF4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B8AB9-31CE-40D2-B528-8E96B18E6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F557-D31E-483C-9704-A1F38E1D1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3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FB3348-EC35-4EFA-9A56-067799C73B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1E8717-5F30-44AC-A04C-73C4BC560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45951-A095-4649-81C9-04FF6EA4E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6FCB-AEC2-4095-BD92-25E8B8BCD19B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3CDBA-7231-4552-8158-7431415CE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E52FF-68E5-4003-A225-31C7CD9EF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F557-D31E-483C-9704-A1F38E1D1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10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F9A78-B277-474D-B56D-624F366CA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D56FB-2D4B-45C8-AB8D-BCA5D95B4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05E9F-0962-4642-A2BE-4D4270F98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6FCB-AEC2-4095-BD92-25E8B8BCD19B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14886-1163-42E5-8D09-3EB508278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ED3D-1B1C-48AD-9B06-550107F4C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F557-D31E-483C-9704-A1F38E1D1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96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D9D44-553D-4B46-B0FA-640C3174B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88CCB-BEFF-41A4-9137-6DCF2465B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EC3FB-1F8C-46CE-91F4-ADFDB1123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6FCB-AEC2-4095-BD92-25E8B8BCD19B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B0317-E57B-42E0-BC6A-9882864B1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D3A27-8D6D-4558-896B-1A88BD482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F557-D31E-483C-9704-A1F38E1D1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7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53909-F546-4AB5-8506-CCDD91F6F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DCD89-7B0B-4716-BEF2-BF12505123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44A7B9-9CFE-4E00-A432-AA1A2A6A8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8AE540-53DB-49EC-AFE1-2D7DBF0A6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6FCB-AEC2-4095-BD92-25E8B8BCD19B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EC3FF-8BCA-4E6C-B795-336D096AA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FA84DB-78C0-4E87-83C9-7058E13B3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F557-D31E-483C-9704-A1F38E1D1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44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A97D0-DCE1-44B4-936D-D2ADB63FF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6D24E0-D7F7-4BDE-AAD7-C7CC506BF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A723E-B188-4E7B-9FFD-0E74CD354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ED1CFC-D505-4C34-9C18-242C82CC8E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A09217-9F66-412D-9D23-53C6121B8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696ED5-5C9B-4508-A57F-21FABC0E0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6FCB-AEC2-4095-BD92-25E8B8BCD19B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F02006-1AE5-4F5F-A78C-7A358C54A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39429F-4F16-49E6-819E-C3D07528E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F557-D31E-483C-9704-A1F38E1D1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86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8CECC-762E-4AC5-BA72-57AED5F54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AA941C-3A9D-42E5-A393-BB8268B21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6FCB-AEC2-4095-BD92-25E8B8BCD19B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35063-9D42-441C-BADD-3F2B417D7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10BEA7-29D5-430F-AC7B-A9B01E98D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F557-D31E-483C-9704-A1F38E1D1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95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CFFD18-10BE-4461-88C5-5412887D5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6FCB-AEC2-4095-BD92-25E8B8BCD19B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380CD2-FFD7-4EA6-BE05-FF6A02B9A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7DD554-38A7-4608-8E0D-DC133554F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F557-D31E-483C-9704-A1F38E1D1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88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9A645-8429-4A7B-ADBF-899D1F23B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96325-978F-4154-913A-764060B7E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AE9913-DB16-4BBE-85FE-9AE61A5C2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2D045E-290A-4BCD-B93F-03E159C5F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6FCB-AEC2-4095-BD92-25E8B8BCD19B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F5BCF-5F09-4BCB-ADBE-A12E6A6E5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71B61C-D3D2-4200-BE9B-AEA2A1CF8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F557-D31E-483C-9704-A1F38E1D1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68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BD0A2-53A5-4B23-8B24-C8194A88F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6DA3F3-ED11-4932-A135-7114938BFE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6B3720-126E-4A61-8D8F-3F553F541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0D88C-B74D-4574-A559-5F7099377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6FCB-AEC2-4095-BD92-25E8B8BCD19B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94448-8B57-4D2B-B211-85C6BFC7C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A66B53-B668-4DC7-B2CB-C0A0B723D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F557-D31E-483C-9704-A1F38E1D1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7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239ECE-7A2D-42F8-A1AA-EC4BC363A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F814E-A0E7-41D0-905C-C78930A83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4A08A-96B3-4326-8CC9-1AFAA70342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D6FCB-AEC2-4095-BD92-25E8B8BCD19B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97558-3A09-4587-87CE-1D00941E92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1B943-B918-440C-A889-7F9866809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8F557-D31E-483C-9704-A1F38E1D1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8F853-E3CD-4E35-8804-A5CA0FF3CC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General </a:t>
            </a:r>
            <a:r>
              <a:rPr lang="en-GB" dirty="0" err="1"/>
              <a:t>forsamling</a:t>
            </a:r>
            <a:r>
              <a:rPr lang="en-GB" dirty="0"/>
              <a:t> 2021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SIND </a:t>
            </a:r>
            <a:r>
              <a:rPr lang="en-GB" dirty="0" err="1"/>
              <a:t>Gribskov</a:t>
            </a:r>
            <a:r>
              <a:rPr lang="en-GB" dirty="0"/>
              <a:t> </a:t>
            </a:r>
            <a:r>
              <a:rPr lang="en-GB" dirty="0" err="1"/>
              <a:t>lokal</a:t>
            </a:r>
            <a:r>
              <a:rPr lang="en-GB" dirty="0"/>
              <a:t> </a:t>
            </a:r>
            <a:r>
              <a:rPr lang="en-GB" dirty="0" err="1"/>
              <a:t>forening</a:t>
            </a:r>
            <a:endParaRPr lang="en-GB" dirty="0"/>
          </a:p>
        </p:txBody>
      </p:sp>
      <p:pic>
        <p:nvPicPr>
          <p:cNvPr id="1026" name="Picture 2" descr="SIND Gribskov | SIND">
            <a:extLst>
              <a:ext uri="{FF2B5EF4-FFF2-40B4-BE49-F238E27FC236}">
                <a16:creationId xmlns:a16="http://schemas.microsoft.com/office/drawing/2014/main" id="{6F5BAF6E-1A32-40FB-9510-266B32767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4049629"/>
            <a:ext cx="219075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805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B689E-DF6F-4E40-8FC4-D3B1B0BE1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000" dirty="0">
                <a:latin typeface="Arial" panose="020B0604020202020204" pitchFamily="34" charset="0"/>
                <a:cs typeface="Arial" panose="020B0604020202020204" pitchFamily="34" charset="0"/>
              </a:rPr>
              <a:t>Referat af GF SIND Gribskov 2021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040DF-5DF8-4493-BED3-C2D8CAB4B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94860" cy="4351338"/>
          </a:xfrm>
        </p:spPr>
        <p:txBody>
          <a:bodyPr>
            <a:noAutofit/>
          </a:bodyPr>
          <a:lstStyle/>
          <a:p>
            <a:endParaRPr lang="en-GB" sz="1200" dirty="0"/>
          </a:p>
          <a:p>
            <a:pPr>
              <a:buFont typeface="+mj-lt"/>
              <a:buAutoNum type="arabicPeriod"/>
            </a:pPr>
            <a:r>
              <a:rPr lang="da-DK" sz="1200" dirty="0"/>
              <a:t>Valg af dirigent, referent og </a:t>
            </a:r>
            <a:r>
              <a:rPr lang="da-DK" sz="1200" dirty="0" err="1"/>
              <a:t>stemmertæller</a:t>
            </a:r>
            <a:endParaRPr lang="da-DK" sz="1200" dirty="0"/>
          </a:p>
          <a:p>
            <a:pPr lvl="1"/>
            <a:r>
              <a:rPr lang="en-GB" sz="1200" dirty="0"/>
              <a:t>Kristina Kreiner</a:t>
            </a:r>
          </a:p>
          <a:p>
            <a:pPr>
              <a:buFont typeface="+mj-lt"/>
              <a:buAutoNum type="arabicPeriod"/>
            </a:pPr>
            <a:r>
              <a:rPr lang="da-DK" sz="1200" dirty="0"/>
              <a:t>Bestyrelsens beretning fremlægges til debat og godkendelse</a:t>
            </a:r>
          </a:p>
          <a:p>
            <a:pPr lvl="1"/>
            <a:r>
              <a:rPr lang="en-GB" sz="1200" dirty="0" err="1"/>
              <a:t>Beretning</a:t>
            </a:r>
            <a:r>
              <a:rPr lang="en-GB" sz="1200" dirty="0"/>
              <a:t> </a:t>
            </a:r>
            <a:r>
              <a:rPr lang="en-GB" sz="1200" dirty="0" err="1"/>
              <a:t>blev</a:t>
            </a:r>
            <a:r>
              <a:rPr lang="en-GB" sz="1200" dirty="0"/>
              <a:t> </a:t>
            </a:r>
            <a:r>
              <a:rPr lang="en-GB" sz="1200" dirty="0" err="1"/>
              <a:t>fremlagt</a:t>
            </a:r>
            <a:r>
              <a:rPr lang="en-GB" sz="1200" dirty="0"/>
              <a:t> </a:t>
            </a:r>
            <a:r>
              <a:rPr lang="en-GB" sz="1200" dirty="0" err="1"/>
              <a:t>og</a:t>
            </a:r>
            <a:r>
              <a:rPr lang="en-GB" sz="1200" dirty="0"/>
              <a:t> </a:t>
            </a:r>
            <a:r>
              <a:rPr lang="en-GB" sz="1200" dirty="0" err="1"/>
              <a:t>godkendt</a:t>
            </a:r>
            <a:r>
              <a:rPr lang="en-GB" sz="1200" dirty="0"/>
              <a:t>. (Se slide 3-5)</a:t>
            </a:r>
          </a:p>
          <a:p>
            <a:pPr lvl="1"/>
            <a:r>
              <a:rPr lang="en-GB" sz="1200" dirty="0" err="1"/>
              <a:t>Beskrivelse</a:t>
            </a:r>
            <a:r>
              <a:rPr lang="en-GB" sz="1200" dirty="0"/>
              <a:t> </a:t>
            </a:r>
            <a:r>
              <a:rPr lang="en-GB" sz="1200" dirty="0" err="1"/>
              <a:t>af</a:t>
            </a:r>
            <a:r>
              <a:rPr lang="en-GB" sz="1200" dirty="0"/>
              <a:t> project Bebuddy (se </a:t>
            </a:r>
            <a:r>
              <a:rPr lang="en-GB" sz="1200" dirty="0" err="1"/>
              <a:t>bilag</a:t>
            </a:r>
            <a:r>
              <a:rPr lang="en-GB" sz="1200" dirty="0"/>
              <a:t> Bebuddy </a:t>
            </a:r>
            <a:r>
              <a:rPr lang="en-GB" sz="1200" dirty="0" err="1"/>
              <a:t>kommunikationsmateriale</a:t>
            </a:r>
            <a:r>
              <a:rPr lang="en-GB" sz="1200" dirty="0"/>
              <a:t>)</a:t>
            </a:r>
          </a:p>
          <a:p>
            <a:pPr>
              <a:buFont typeface="+mj-lt"/>
              <a:buAutoNum type="arabicPeriod"/>
            </a:pPr>
            <a:r>
              <a:rPr lang="da-DK" sz="1200" dirty="0"/>
              <a:t>Det reviderede regnskab for det seneste år fremlægges til debat og godkendelse og budget for det kommende år fremlægges til orientering</a:t>
            </a:r>
          </a:p>
          <a:p>
            <a:pPr lvl="1"/>
            <a:r>
              <a:rPr lang="en-GB" sz="1200" dirty="0" err="1"/>
              <a:t>Revideret</a:t>
            </a:r>
            <a:r>
              <a:rPr lang="en-GB" sz="1200" dirty="0"/>
              <a:t> </a:t>
            </a:r>
            <a:r>
              <a:rPr lang="en-GB" sz="1200" dirty="0" err="1"/>
              <a:t>regnskab</a:t>
            </a:r>
            <a:r>
              <a:rPr lang="en-GB" sz="1200" dirty="0"/>
              <a:t> </a:t>
            </a:r>
            <a:r>
              <a:rPr lang="en-GB" sz="1200" dirty="0" err="1"/>
              <a:t>blev</a:t>
            </a:r>
            <a:r>
              <a:rPr lang="en-GB" sz="1200" dirty="0"/>
              <a:t> </a:t>
            </a:r>
            <a:r>
              <a:rPr lang="en-GB" sz="1200" dirty="0" err="1"/>
              <a:t>fremlagt</a:t>
            </a:r>
            <a:r>
              <a:rPr lang="en-GB" sz="1200" dirty="0"/>
              <a:t> </a:t>
            </a:r>
            <a:r>
              <a:rPr lang="en-GB" sz="1200" dirty="0" err="1"/>
              <a:t>og</a:t>
            </a:r>
            <a:r>
              <a:rPr lang="en-GB" sz="1200" dirty="0"/>
              <a:t> </a:t>
            </a:r>
            <a:r>
              <a:rPr lang="en-GB" sz="1200" dirty="0" err="1"/>
              <a:t>godkendt</a:t>
            </a:r>
            <a:r>
              <a:rPr lang="en-GB" sz="1200" dirty="0"/>
              <a:t>. (Se slide 8)</a:t>
            </a:r>
          </a:p>
          <a:p>
            <a:pPr lvl="1"/>
            <a:r>
              <a:rPr lang="en-GB" sz="1200" dirty="0"/>
              <a:t>Budget for det </a:t>
            </a:r>
            <a:r>
              <a:rPr lang="en-GB" sz="1200" dirty="0" err="1"/>
              <a:t>kommende</a:t>
            </a:r>
            <a:r>
              <a:rPr lang="en-GB" sz="1200" dirty="0"/>
              <a:t> </a:t>
            </a:r>
            <a:r>
              <a:rPr lang="en-GB" sz="1200" dirty="0" err="1"/>
              <a:t>år</a:t>
            </a:r>
            <a:r>
              <a:rPr lang="en-GB" sz="1200" dirty="0"/>
              <a:t> </a:t>
            </a:r>
            <a:r>
              <a:rPr lang="en-GB" sz="1200" dirty="0" err="1"/>
              <a:t>blev</a:t>
            </a:r>
            <a:r>
              <a:rPr lang="en-GB" sz="1200" dirty="0"/>
              <a:t> </a:t>
            </a:r>
            <a:r>
              <a:rPr lang="en-GB" sz="1200" dirty="0" err="1"/>
              <a:t>fremlagt</a:t>
            </a:r>
            <a:r>
              <a:rPr lang="en-GB" sz="1200" dirty="0"/>
              <a:t> </a:t>
            </a:r>
            <a:r>
              <a:rPr lang="en-GB" sz="1200" dirty="0" err="1"/>
              <a:t>til</a:t>
            </a:r>
            <a:r>
              <a:rPr lang="en-GB" sz="1200" dirty="0"/>
              <a:t> orienteering. (Se slide 9)</a:t>
            </a:r>
          </a:p>
          <a:p>
            <a:pPr>
              <a:buFont typeface="+mj-lt"/>
              <a:buAutoNum type="arabicPeriod"/>
            </a:pPr>
            <a:r>
              <a:rPr lang="da-DK" sz="1200" dirty="0"/>
              <a:t>Behandling af indkomne forslag, herunder ændringer til vedtægterne </a:t>
            </a:r>
          </a:p>
          <a:p>
            <a:pPr lvl="1"/>
            <a:r>
              <a:rPr lang="da-DK" sz="1200" dirty="0"/>
              <a:t>Der var ingen indkomne forslag </a:t>
            </a:r>
          </a:p>
          <a:p>
            <a:endParaRPr lang="en-GB" sz="1200" dirty="0"/>
          </a:p>
        </p:txBody>
      </p:sp>
      <p:pic>
        <p:nvPicPr>
          <p:cNvPr id="2050" name="Picture 2" descr="SIND Gribskov | SIND">
            <a:extLst>
              <a:ext uri="{FF2B5EF4-FFF2-40B4-BE49-F238E27FC236}">
                <a16:creationId xmlns:a16="http://schemas.microsoft.com/office/drawing/2014/main" id="{1A6D9958-2A28-4BCA-A841-826792FC6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417" y="247650"/>
            <a:ext cx="1124725" cy="107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B42B74-1FFD-4BF5-A2FF-559200DC2DFC}"/>
              </a:ext>
            </a:extLst>
          </p:cNvPr>
          <p:cNvSpPr txBox="1">
            <a:spLocks/>
          </p:cNvSpPr>
          <p:nvPr/>
        </p:nvSpPr>
        <p:spPr>
          <a:xfrm>
            <a:off x="6850380" y="1808163"/>
            <a:ext cx="445008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 startAt="5"/>
            </a:pPr>
            <a:r>
              <a:rPr lang="da-DK" sz="1200" dirty="0"/>
              <a:t>Valg af bestyrelsesmedlemmer og evt. suppleanter (slide 8)</a:t>
            </a:r>
          </a:p>
          <a:p>
            <a:pPr lvl="1"/>
            <a:r>
              <a:rPr lang="en-GB" sz="1200" dirty="0"/>
              <a:t>Tre </a:t>
            </a:r>
            <a:r>
              <a:rPr lang="en-GB" sz="1200" dirty="0" err="1"/>
              <a:t>medlemmer</a:t>
            </a:r>
            <a:r>
              <a:rPr lang="en-GB" sz="1200" dirty="0"/>
              <a:t> </a:t>
            </a:r>
            <a:r>
              <a:rPr lang="en-GB" sz="1200" dirty="0" err="1"/>
              <a:t>til</a:t>
            </a:r>
            <a:r>
              <a:rPr lang="en-GB" sz="1200" dirty="0"/>
              <a:t> </a:t>
            </a:r>
            <a:r>
              <a:rPr lang="en-GB" sz="1200" dirty="0" err="1"/>
              <a:t>bestyrelsen</a:t>
            </a:r>
            <a:r>
              <a:rPr lang="en-GB" sz="1200" dirty="0"/>
              <a:t> </a:t>
            </a:r>
            <a:r>
              <a:rPr lang="en-GB" sz="1200" dirty="0" err="1"/>
              <a:t>blev</a:t>
            </a:r>
            <a:r>
              <a:rPr lang="en-GB" sz="1200" dirty="0"/>
              <a:t> </a:t>
            </a:r>
            <a:r>
              <a:rPr lang="en-GB" sz="1200" dirty="0" err="1"/>
              <a:t>valgt</a:t>
            </a:r>
            <a:r>
              <a:rPr lang="en-GB" sz="1200" dirty="0"/>
              <a:t> </a:t>
            </a:r>
            <a:r>
              <a:rPr lang="en-GB" sz="1200" dirty="0" err="1"/>
              <a:t>og</a:t>
            </a:r>
            <a:r>
              <a:rPr lang="en-GB" sz="1200" dirty="0"/>
              <a:t> de har </a:t>
            </a:r>
            <a:r>
              <a:rPr lang="en-GB" sz="1200" dirty="0" err="1"/>
              <a:t>efterfølgende</a:t>
            </a:r>
            <a:r>
              <a:rPr lang="en-GB" sz="1200" dirty="0"/>
              <a:t> </a:t>
            </a:r>
            <a:r>
              <a:rPr lang="en-GB" sz="1200" dirty="0" err="1"/>
              <a:t>konstitueret</a:t>
            </a:r>
            <a:r>
              <a:rPr lang="en-GB" sz="1200" dirty="0"/>
              <a:t> sig </a:t>
            </a:r>
            <a:r>
              <a:rPr lang="en-GB" sz="1200" dirty="0" err="1"/>
              <a:t>som</a:t>
            </a:r>
            <a:r>
              <a:rPr lang="en-GB" sz="1200" dirty="0"/>
              <a:t> </a:t>
            </a:r>
            <a:r>
              <a:rPr lang="en-GB" sz="1200" dirty="0" err="1"/>
              <a:t>følgende</a:t>
            </a:r>
            <a:r>
              <a:rPr lang="en-GB" sz="1200" dirty="0"/>
              <a:t>: </a:t>
            </a:r>
          </a:p>
          <a:p>
            <a:pPr lvl="2"/>
            <a:r>
              <a:rPr lang="en-GB" sz="1200" dirty="0" err="1"/>
              <a:t>Formand</a:t>
            </a:r>
            <a:r>
              <a:rPr lang="en-GB" sz="1200" dirty="0"/>
              <a:t>: Kristina Kreiner</a:t>
            </a:r>
          </a:p>
          <a:p>
            <a:pPr lvl="2"/>
            <a:r>
              <a:rPr lang="en-GB" sz="1200" dirty="0" err="1"/>
              <a:t>Næstformand</a:t>
            </a:r>
            <a:r>
              <a:rPr lang="en-GB" sz="1200" dirty="0"/>
              <a:t>: Per Mundus</a:t>
            </a:r>
          </a:p>
          <a:p>
            <a:pPr lvl="2"/>
            <a:r>
              <a:rPr lang="en-GB" sz="1200" dirty="0" err="1"/>
              <a:t>Bestyrelsesmedlem</a:t>
            </a:r>
            <a:r>
              <a:rPr lang="en-GB" sz="1200" dirty="0"/>
              <a:t>: Kristian Kreiner</a:t>
            </a:r>
          </a:p>
          <a:p>
            <a:pPr lvl="2"/>
            <a:r>
              <a:rPr lang="en-GB" sz="1200" dirty="0" err="1"/>
              <a:t>Kasser</a:t>
            </a:r>
            <a:r>
              <a:rPr lang="en-GB" sz="1200" dirty="0"/>
              <a:t>: Per Mundus</a:t>
            </a:r>
          </a:p>
          <a:p>
            <a:pPr>
              <a:buFont typeface="+mj-lt"/>
              <a:buAutoNum type="arabicPeriod" startAt="5"/>
            </a:pPr>
            <a:r>
              <a:rPr lang="da-DK" sz="1200" dirty="0"/>
              <a:t>Valg af revisor og mindst en revisor suppleant (slide 8)</a:t>
            </a:r>
          </a:p>
          <a:p>
            <a:pPr lvl="1"/>
            <a:r>
              <a:rPr lang="en-GB" sz="1200" dirty="0"/>
              <a:t>Revisor: Lisa </a:t>
            </a:r>
          </a:p>
          <a:p>
            <a:pPr lvl="1"/>
            <a:r>
              <a:rPr lang="en-GB" sz="1200" dirty="0"/>
              <a:t>Revisor </a:t>
            </a:r>
            <a:r>
              <a:rPr lang="en-GB" sz="1200" dirty="0" err="1"/>
              <a:t>suppleant</a:t>
            </a:r>
            <a:r>
              <a:rPr lang="en-GB" sz="1200" dirty="0"/>
              <a:t>: Lotte Mundus</a:t>
            </a:r>
          </a:p>
          <a:p>
            <a:pPr>
              <a:buFont typeface="+mj-lt"/>
              <a:buAutoNum type="arabicPeriod" startAt="5"/>
            </a:pPr>
            <a:r>
              <a:rPr lang="da-DK" sz="1200" dirty="0"/>
              <a:t>Valg af øvrige tillidsposter</a:t>
            </a:r>
          </a:p>
          <a:p>
            <a:pPr lvl="1"/>
            <a:r>
              <a:rPr lang="da-DK" sz="1200" dirty="0"/>
              <a:t>Ingen øvrige er blevet valgt</a:t>
            </a:r>
            <a:endParaRPr lang="en-GB" sz="1200" dirty="0"/>
          </a:p>
          <a:p>
            <a:pPr>
              <a:buFont typeface="+mj-lt"/>
              <a:buAutoNum type="arabicPeriod" startAt="5"/>
            </a:pPr>
            <a:r>
              <a:rPr lang="da-DK" sz="1200" dirty="0"/>
              <a:t>Behandling af evt. forslag til Landsforeningens ordinære landsmøder (afholdes hvert 3. år)</a:t>
            </a:r>
          </a:p>
          <a:p>
            <a:pPr lvl="1"/>
            <a:r>
              <a:rPr lang="da-DK" sz="1200" dirty="0"/>
              <a:t>Ingen forslag fra landsforeningens ordinære landsmøde</a:t>
            </a:r>
            <a:endParaRPr lang="en-GB" sz="1200" dirty="0"/>
          </a:p>
          <a:p>
            <a:pPr>
              <a:buFont typeface="+mj-lt"/>
              <a:buAutoNum type="arabicPeriod" startAt="5"/>
            </a:pPr>
            <a:r>
              <a:rPr lang="da-DK" sz="1200" dirty="0"/>
              <a:t>Eventuelt</a:t>
            </a:r>
          </a:p>
          <a:p>
            <a:pPr lvl="1"/>
            <a:r>
              <a:rPr lang="da-DK" sz="1200" dirty="0"/>
              <a:t>Intet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142476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CB874-C902-49FC-8ACD-79095CC75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Bestyrelsens beretning 2020</a:t>
            </a:r>
            <a:b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GF SIND Gribskov 2021</a:t>
            </a:r>
            <a:b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7E0D2-C478-4EC8-9152-90A7A715B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Modtog</a:t>
            </a:r>
            <a:r>
              <a:rPr lang="en-GB" dirty="0"/>
              <a:t> 120.000 kr.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Fondsmidler</a:t>
            </a:r>
            <a:r>
              <a:rPr lang="en-GB" dirty="0"/>
              <a:t> fra </a:t>
            </a:r>
            <a:r>
              <a:rPr lang="en-GB" dirty="0" err="1"/>
              <a:t>Gribskov</a:t>
            </a:r>
            <a:r>
              <a:rPr lang="en-GB" dirty="0"/>
              <a:t> </a:t>
            </a:r>
            <a:r>
              <a:rPr lang="en-GB" dirty="0" err="1"/>
              <a:t>Kommune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at </a:t>
            </a:r>
            <a:r>
              <a:rPr lang="en-GB" dirty="0" err="1"/>
              <a:t>igangsætte</a:t>
            </a:r>
            <a:r>
              <a:rPr lang="en-GB" dirty="0"/>
              <a:t> </a:t>
            </a:r>
            <a:r>
              <a:rPr lang="en-GB" dirty="0" err="1"/>
              <a:t>projekt</a:t>
            </a:r>
            <a:r>
              <a:rPr lang="en-GB" dirty="0"/>
              <a:t> “</a:t>
            </a:r>
            <a:r>
              <a:rPr lang="en-GB" dirty="0" err="1"/>
              <a:t>Søskende</a:t>
            </a:r>
            <a:r>
              <a:rPr lang="en-GB" dirty="0"/>
              <a:t> </a:t>
            </a:r>
            <a:r>
              <a:rPr lang="en-GB" dirty="0" err="1"/>
              <a:t>grupper</a:t>
            </a:r>
            <a:r>
              <a:rPr lang="en-GB" dirty="0"/>
              <a:t>” (Dec. 2019) </a:t>
            </a:r>
          </a:p>
          <a:p>
            <a:endParaRPr lang="en-GB" dirty="0"/>
          </a:p>
          <a:p>
            <a:r>
              <a:rPr lang="en-GB" dirty="0" err="1"/>
              <a:t>Så</a:t>
            </a:r>
            <a:r>
              <a:rPr lang="en-GB" dirty="0"/>
              <a:t> </a:t>
            </a:r>
            <a:r>
              <a:rPr lang="en-GB" dirty="0" err="1"/>
              <a:t>kom</a:t>
            </a:r>
            <a:r>
              <a:rPr lang="en-GB" dirty="0"/>
              <a:t> Corona </a:t>
            </a:r>
            <a:r>
              <a:rPr lang="en-GB" dirty="0" err="1"/>
              <a:t>Corona</a:t>
            </a:r>
            <a:r>
              <a:rPr lang="en-GB" dirty="0"/>
              <a:t> </a:t>
            </a:r>
            <a:r>
              <a:rPr lang="en-GB" dirty="0" err="1"/>
              <a:t>Corona</a:t>
            </a:r>
            <a:r>
              <a:rPr lang="en-GB" dirty="0"/>
              <a:t> (Marts 2020)</a:t>
            </a:r>
          </a:p>
          <a:p>
            <a:endParaRPr lang="en-GB" dirty="0"/>
          </a:p>
          <a:p>
            <a:r>
              <a:rPr lang="en-GB" dirty="0" err="1"/>
              <a:t>Formand</a:t>
            </a:r>
            <a:r>
              <a:rPr lang="en-GB" dirty="0"/>
              <a:t> Karen Rasmussen </a:t>
            </a:r>
            <a:r>
              <a:rPr lang="en-GB" dirty="0" err="1"/>
              <a:t>afgik</a:t>
            </a:r>
            <a:r>
              <a:rPr lang="en-GB" dirty="0"/>
              <a:t> </a:t>
            </a:r>
            <a:r>
              <a:rPr lang="en-GB" dirty="0" err="1"/>
              <a:t>desværre</a:t>
            </a:r>
            <a:r>
              <a:rPr lang="en-GB" dirty="0"/>
              <a:t> </a:t>
            </a:r>
            <a:r>
              <a:rPr lang="en-GB" dirty="0" err="1"/>
              <a:t>ved</a:t>
            </a:r>
            <a:r>
              <a:rPr lang="en-GB" dirty="0"/>
              <a:t> </a:t>
            </a:r>
            <a:r>
              <a:rPr lang="en-GB" dirty="0" err="1"/>
              <a:t>døden</a:t>
            </a:r>
            <a:r>
              <a:rPr lang="en-GB" dirty="0"/>
              <a:t> (</a:t>
            </a:r>
            <a:r>
              <a:rPr lang="en-GB" dirty="0" err="1"/>
              <a:t>Efteråret</a:t>
            </a:r>
            <a:r>
              <a:rPr lang="en-GB" dirty="0"/>
              <a:t> 2020)</a:t>
            </a:r>
          </a:p>
          <a:p>
            <a:endParaRPr lang="en-GB" dirty="0"/>
          </a:p>
          <a:p>
            <a:r>
              <a:rPr lang="en-GB" dirty="0"/>
              <a:t>Ingen </a:t>
            </a:r>
            <a:r>
              <a:rPr lang="en-GB" dirty="0" err="1"/>
              <a:t>yderligere</a:t>
            </a:r>
            <a:r>
              <a:rPr lang="en-GB" dirty="0"/>
              <a:t> </a:t>
            </a:r>
            <a:r>
              <a:rPr lang="en-GB" dirty="0" err="1"/>
              <a:t>aktiviteter</a:t>
            </a:r>
            <a:r>
              <a:rPr lang="en-GB" dirty="0"/>
              <a:t> </a:t>
            </a:r>
            <a:r>
              <a:rPr lang="en-GB" dirty="0" err="1"/>
              <a:t>blev</a:t>
            </a:r>
            <a:r>
              <a:rPr lang="en-GB" dirty="0"/>
              <a:t> </a:t>
            </a:r>
            <a:r>
              <a:rPr lang="en-GB" dirty="0" err="1"/>
              <a:t>igangsat</a:t>
            </a:r>
            <a:endParaRPr lang="en-GB" dirty="0"/>
          </a:p>
        </p:txBody>
      </p:sp>
      <p:pic>
        <p:nvPicPr>
          <p:cNvPr id="3074" name="Picture 2" descr="SIND Gribskov | SIND">
            <a:extLst>
              <a:ext uri="{FF2B5EF4-FFF2-40B4-BE49-F238E27FC236}">
                <a16:creationId xmlns:a16="http://schemas.microsoft.com/office/drawing/2014/main" id="{BFA8C549-B6F2-4710-B74D-7CFC3E3F41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7075" y="230188"/>
            <a:ext cx="1460151" cy="139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303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FF34C-70DB-4C6E-B8CC-AE2ECD93A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Bestyrelsens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beretning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2021 </a:t>
            </a:r>
            <a:b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200" dirty="0">
                <a:latin typeface="Arial" panose="020B0604020202020204" pitchFamily="34" charset="0"/>
                <a:cs typeface="Arial" panose="020B0604020202020204" pitchFamily="34" charset="0"/>
              </a:rPr>
              <a:t>GF SIND Gribskov 2021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9A28C-4357-416A-8568-2108B8FBA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76811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err="1"/>
              <a:t>Indtil</a:t>
            </a:r>
            <a:r>
              <a:rPr lang="en-GB" b="1" dirty="0"/>
              <a:t> nu:</a:t>
            </a:r>
          </a:p>
          <a:p>
            <a:r>
              <a:rPr lang="en-GB" dirty="0"/>
              <a:t>Kick start </a:t>
            </a:r>
            <a:r>
              <a:rPr lang="en-GB" dirty="0" err="1"/>
              <a:t>af</a:t>
            </a:r>
            <a:r>
              <a:rPr lang="en-GB" dirty="0"/>
              <a:t> project “</a:t>
            </a:r>
            <a:r>
              <a:rPr lang="en-GB" dirty="0" err="1"/>
              <a:t>søskendegrupper</a:t>
            </a:r>
            <a:r>
              <a:rPr lang="en-GB" dirty="0"/>
              <a:t>” 			Feb./marts </a:t>
            </a:r>
          </a:p>
          <a:p>
            <a:r>
              <a:rPr lang="en-GB" dirty="0" err="1"/>
              <a:t>Rekruttering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10 </a:t>
            </a:r>
            <a:r>
              <a:rPr lang="en-GB" dirty="0" err="1"/>
              <a:t>gruppeledere</a:t>
            </a:r>
            <a:r>
              <a:rPr lang="en-GB" dirty="0"/>
              <a:t> 				Marts/April</a:t>
            </a:r>
          </a:p>
          <a:p>
            <a:r>
              <a:rPr lang="en-GB" dirty="0" err="1"/>
              <a:t>Uddannelse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10 </a:t>
            </a:r>
            <a:r>
              <a:rPr lang="en-GB" dirty="0" err="1"/>
              <a:t>gruppeledere</a:t>
            </a:r>
            <a:r>
              <a:rPr lang="en-GB" dirty="0"/>
              <a:t> 				April – Aug.</a:t>
            </a:r>
          </a:p>
          <a:p>
            <a:r>
              <a:rPr lang="en-GB" dirty="0" err="1"/>
              <a:t>Afholdelse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GF Sind </a:t>
            </a:r>
            <a:r>
              <a:rPr lang="en-GB" dirty="0" err="1"/>
              <a:t>Gribskov</a:t>
            </a:r>
            <a:r>
              <a:rPr lang="en-GB" dirty="0"/>
              <a:t> </a:t>
            </a:r>
            <a:r>
              <a:rPr lang="en-GB" dirty="0" err="1"/>
              <a:t>loakl</a:t>
            </a:r>
            <a:r>
              <a:rPr lang="en-GB" dirty="0"/>
              <a:t> </a:t>
            </a:r>
            <a:r>
              <a:rPr lang="en-GB" dirty="0" err="1"/>
              <a:t>forening</a:t>
            </a:r>
            <a:r>
              <a:rPr lang="en-GB" dirty="0"/>
              <a:t>		Sept.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err="1"/>
              <a:t>Planlagt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resten</a:t>
            </a:r>
            <a:r>
              <a:rPr lang="en-GB" b="1" dirty="0"/>
              <a:t> </a:t>
            </a:r>
            <a:r>
              <a:rPr lang="en-GB" b="1" dirty="0" err="1"/>
              <a:t>af</a:t>
            </a:r>
            <a:r>
              <a:rPr lang="en-GB" b="1" dirty="0"/>
              <a:t> 2021:</a:t>
            </a:r>
          </a:p>
          <a:p>
            <a:r>
              <a:rPr lang="en-GB" dirty="0" err="1"/>
              <a:t>Planlægning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igangsættelse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Søskendegrupper</a:t>
            </a:r>
            <a:r>
              <a:rPr lang="en-GB" dirty="0"/>
              <a:t> 	</a:t>
            </a:r>
            <a:r>
              <a:rPr lang="en-GB" dirty="0" err="1"/>
              <a:t>Juni</a:t>
            </a:r>
            <a:r>
              <a:rPr lang="en-GB" dirty="0"/>
              <a:t> – </a:t>
            </a:r>
            <a:r>
              <a:rPr lang="en-GB" dirty="0" err="1"/>
              <a:t>d.d.</a:t>
            </a:r>
            <a:endParaRPr lang="en-GB" dirty="0"/>
          </a:p>
          <a:p>
            <a:r>
              <a:rPr lang="en-GB" dirty="0" err="1"/>
              <a:t>Forventet</a:t>
            </a:r>
            <a:r>
              <a:rPr lang="en-GB" dirty="0"/>
              <a:t> </a:t>
            </a:r>
            <a:r>
              <a:rPr lang="en-GB" dirty="0" err="1"/>
              <a:t>opstart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søskendegrupper</a:t>
            </a:r>
            <a:r>
              <a:rPr lang="en-GB" dirty="0"/>
              <a:t> 			Jan. 2022</a:t>
            </a:r>
          </a:p>
        </p:txBody>
      </p:sp>
    </p:spTree>
    <p:extLst>
      <p:ext uri="{BB962C8B-B14F-4D97-AF65-F5344CB8AC3E}">
        <p14:creationId xmlns:p14="http://schemas.microsoft.com/office/powerpoint/2010/main" val="683531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3669A-45A8-4C13-A906-8DEDD54DD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DF409-C242-4B9E-979B-F6B6A6666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D59E23-C296-4C3B-B87D-D81B8AC9CA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623"/>
            <a:ext cx="12192000" cy="652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729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392F6-D2F3-472D-B672-D725EB89C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>
                <a:latin typeface="Arial" panose="020B0604020202020204" pitchFamily="34" charset="0"/>
                <a:cs typeface="Arial" panose="020B0604020202020204" pitchFamily="34" charset="0"/>
              </a:rPr>
              <a:t>Regnskab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2020</a:t>
            </a:r>
            <a:b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GF SIND Gribskov 2021</a:t>
            </a:r>
            <a:b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91419B-143B-4D20-929E-B5D46BC95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1538788"/>
            <a:ext cx="1057275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816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4CC24-8361-4FC8-B060-107420CAB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Budget 2021</a:t>
            </a:r>
            <a:b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GF SIND Gribskov 2021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0BD953-4B08-4EFF-9EAB-216FF6CC0E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871" y="1552574"/>
            <a:ext cx="8955942" cy="438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446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90214-7AE5-44A2-8F3F-30D761BEF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000" dirty="0">
                <a:latin typeface="Arial" panose="020B0604020202020204" pitchFamily="34" charset="0"/>
                <a:cs typeface="Arial" panose="020B0604020202020204" pitchFamily="34" charset="0"/>
              </a:rPr>
              <a:t>Valg af bestyrelsesmedlemmer og evt. suppleanter</a:t>
            </a:r>
            <a:br>
              <a:rPr lang="da-DK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GF SIND Gribskov 2021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83072-FE60-43FA-91CA-E73C3D6B3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55596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600" b="1" dirty="0"/>
              <a:t>Nye </a:t>
            </a:r>
            <a:r>
              <a:rPr lang="en-GB" sz="2600" b="1" dirty="0" err="1"/>
              <a:t>bestyrelsesmedlemmer</a:t>
            </a:r>
            <a:endParaRPr lang="en-GB" sz="2600" b="1" dirty="0"/>
          </a:p>
          <a:p>
            <a:pPr lvl="1"/>
            <a:r>
              <a:rPr lang="en-GB" dirty="0"/>
              <a:t>Kristina Kreiner </a:t>
            </a:r>
            <a:r>
              <a:rPr lang="en-GB" dirty="0" err="1"/>
              <a:t>genopstiller</a:t>
            </a:r>
            <a:r>
              <a:rPr lang="en-GB" dirty="0"/>
              <a:t> - </a:t>
            </a:r>
            <a:r>
              <a:rPr lang="en-GB" dirty="0" err="1"/>
              <a:t>Godkendt</a:t>
            </a:r>
            <a:endParaRPr lang="en-GB" dirty="0"/>
          </a:p>
          <a:p>
            <a:pPr lvl="1"/>
            <a:r>
              <a:rPr lang="en-GB" dirty="0"/>
              <a:t>Per mundus stiller op - </a:t>
            </a:r>
            <a:r>
              <a:rPr lang="en-GB" dirty="0" err="1"/>
              <a:t>Godkendt</a:t>
            </a:r>
            <a:endParaRPr lang="en-GB" dirty="0"/>
          </a:p>
          <a:p>
            <a:pPr lvl="1"/>
            <a:r>
              <a:rPr lang="en-GB" dirty="0"/>
              <a:t>Kristian Kreiner stiller op –</a:t>
            </a:r>
            <a:r>
              <a:rPr lang="en-GB" dirty="0" err="1"/>
              <a:t>Godkendt</a:t>
            </a:r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sz="2400" b="1" dirty="0" err="1"/>
              <a:t>Tidligere</a:t>
            </a:r>
            <a:r>
              <a:rPr lang="en-GB" sz="2400" b="1" dirty="0"/>
              <a:t> </a:t>
            </a:r>
            <a:r>
              <a:rPr lang="en-GB" sz="2400" b="1" dirty="0" err="1"/>
              <a:t>medlemmer</a:t>
            </a:r>
            <a:r>
              <a:rPr lang="en-GB" sz="2400" b="1" dirty="0"/>
              <a:t>: </a:t>
            </a:r>
          </a:p>
          <a:p>
            <a:pPr lvl="1"/>
            <a:r>
              <a:rPr lang="en-GB" sz="2200" dirty="0" err="1"/>
              <a:t>Vagn</a:t>
            </a:r>
            <a:r>
              <a:rPr lang="en-GB" sz="2200" dirty="0"/>
              <a:t> </a:t>
            </a:r>
            <a:r>
              <a:rPr lang="en-GB" sz="2200" dirty="0" err="1"/>
              <a:t>Lykke</a:t>
            </a:r>
            <a:r>
              <a:rPr lang="en-GB" sz="2200" dirty="0"/>
              <a:t> er </a:t>
            </a:r>
            <a:r>
              <a:rPr lang="en-GB" sz="2200" dirty="0" err="1"/>
              <a:t>meldt</a:t>
            </a:r>
            <a:r>
              <a:rPr lang="en-GB" sz="2200" dirty="0"/>
              <a:t> </a:t>
            </a:r>
            <a:r>
              <a:rPr lang="en-GB" sz="2200" dirty="0" err="1"/>
              <a:t>ud</a:t>
            </a:r>
            <a:r>
              <a:rPr lang="en-GB" sz="2200" dirty="0"/>
              <a:t> </a:t>
            </a:r>
            <a:r>
              <a:rPr lang="en-GB" sz="2200" dirty="0" err="1"/>
              <a:t>af</a:t>
            </a:r>
            <a:r>
              <a:rPr lang="en-GB" sz="2200" dirty="0"/>
              <a:t> </a:t>
            </a:r>
            <a:r>
              <a:rPr lang="en-GB" sz="2200" dirty="0" err="1"/>
              <a:t>bestyrelsen</a:t>
            </a:r>
            <a:endParaRPr lang="en-GB" sz="2200" dirty="0"/>
          </a:p>
          <a:p>
            <a:pPr lvl="1"/>
            <a:r>
              <a:rPr lang="en-GB" sz="2200" dirty="0"/>
              <a:t>Karen Rasmussen er </a:t>
            </a:r>
            <a:r>
              <a:rPr lang="en-GB" sz="2200" dirty="0" err="1"/>
              <a:t>afgået</a:t>
            </a:r>
            <a:r>
              <a:rPr lang="en-GB" sz="2200" dirty="0"/>
              <a:t> </a:t>
            </a:r>
            <a:r>
              <a:rPr lang="en-GB" sz="2200" dirty="0" err="1"/>
              <a:t>ved</a:t>
            </a:r>
            <a:r>
              <a:rPr lang="en-GB" sz="2200" dirty="0"/>
              <a:t> </a:t>
            </a:r>
            <a:r>
              <a:rPr lang="en-GB" sz="2200" dirty="0" err="1"/>
              <a:t>døden</a:t>
            </a:r>
            <a:endParaRPr lang="en-GB" sz="2200" dirty="0"/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sz="2400" b="1" dirty="0"/>
              <a:t>Ny revisor </a:t>
            </a:r>
          </a:p>
          <a:p>
            <a:pPr lvl="1"/>
            <a:r>
              <a:rPr lang="en-GB" sz="2200" dirty="0" err="1"/>
              <a:t>Nyvalgt</a:t>
            </a:r>
            <a:r>
              <a:rPr lang="en-GB" sz="2200" dirty="0"/>
              <a:t> revisor: Lisa </a:t>
            </a:r>
            <a:r>
              <a:rPr lang="en-GB" sz="2200" dirty="0" err="1"/>
              <a:t>Tange</a:t>
            </a:r>
            <a:endParaRPr lang="en-GB" sz="2200" dirty="0"/>
          </a:p>
          <a:p>
            <a:pPr lvl="1"/>
            <a:r>
              <a:rPr lang="en-GB" sz="2200" dirty="0" err="1"/>
              <a:t>Nyvalgt</a:t>
            </a:r>
            <a:r>
              <a:rPr lang="en-GB" sz="2200" dirty="0"/>
              <a:t> Revisor </a:t>
            </a:r>
            <a:r>
              <a:rPr lang="en-GB" sz="2200" dirty="0" err="1"/>
              <a:t>suppleant</a:t>
            </a:r>
            <a:r>
              <a:rPr lang="en-GB" sz="2200" dirty="0"/>
              <a:t>: Lotte Mundus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935FD1-18FF-4691-8A8D-A97E6A43F863}"/>
              </a:ext>
            </a:extLst>
          </p:cNvPr>
          <p:cNvSpPr txBox="1">
            <a:spLocks/>
          </p:cNvSpPr>
          <p:nvPr/>
        </p:nvSpPr>
        <p:spPr>
          <a:xfrm>
            <a:off x="6973110" y="1825625"/>
            <a:ext cx="54555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b="1" dirty="0"/>
              <a:t>Ny revisor </a:t>
            </a:r>
          </a:p>
          <a:p>
            <a:pPr lvl="1"/>
            <a:r>
              <a:rPr lang="en-GB" sz="2200" dirty="0" err="1"/>
              <a:t>Nyvalgt</a:t>
            </a:r>
            <a:r>
              <a:rPr lang="en-GB" sz="2200" dirty="0"/>
              <a:t> revisor: Lisa </a:t>
            </a:r>
            <a:r>
              <a:rPr lang="en-GB" sz="2200" dirty="0" err="1"/>
              <a:t>Tange</a:t>
            </a:r>
            <a:endParaRPr lang="en-GB" sz="2200" dirty="0"/>
          </a:p>
          <a:p>
            <a:pPr lvl="1"/>
            <a:r>
              <a:rPr lang="en-GB" sz="2200" dirty="0" err="1"/>
              <a:t>Nyvalgt</a:t>
            </a:r>
            <a:r>
              <a:rPr lang="en-GB" sz="2200" dirty="0"/>
              <a:t> Revisor </a:t>
            </a:r>
            <a:r>
              <a:rPr lang="en-GB" sz="2200" dirty="0" err="1"/>
              <a:t>suppleant</a:t>
            </a:r>
            <a:r>
              <a:rPr lang="en-GB" sz="2200" dirty="0"/>
              <a:t>: Lotte Mundus</a:t>
            </a:r>
          </a:p>
          <a:p>
            <a:pPr lvl="1"/>
            <a:endParaRPr lang="en-GB" sz="2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b="1" dirty="0" err="1"/>
              <a:t>Tidligere</a:t>
            </a:r>
            <a:r>
              <a:rPr lang="en-GB" sz="2400" b="1" dirty="0"/>
              <a:t> revisor </a:t>
            </a:r>
          </a:p>
          <a:p>
            <a:pPr lvl="1"/>
            <a:r>
              <a:rPr lang="en-GB" sz="2200" dirty="0"/>
              <a:t>Lisbeth </a:t>
            </a:r>
            <a:r>
              <a:rPr lang="en-GB" sz="2200" dirty="0" err="1"/>
              <a:t>Møllebro</a:t>
            </a:r>
            <a:endParaRPr lang="en-GB" sz="2200" dirty="0"/>
          </a:p>
          <a:p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863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444</Words>
  <Application>Microsoft Office PowerPoint</Application>
  <PresentationFormat>Widescreen</PresentationFormat>
  <Paragraphs>72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General forsamling 2021  SIND Gribskov lokal forening</vt:lpstr>
      <vt:lpstr>Referat af GF SIND Gribskov 2021</vt:lpstr>
      <vt:lpstr>Bestyrelsens beretning 2020 GF SIND Gribskov 2021 </vt:lpstr>
      <vt:lpstr>Bestyrelsens beretning 2021  GF SIND Gribskov 2021</vt:lpstr>
      <vt:lpstr>PowerPoint Presentation</vt:lpstr>
      <vt:lpstr>Regnskab 2020 GF SIND Gribskov 2021 </vt:lpstr>
      <vt:lpstr>Budget 2021 GF SIND Gribskov 2021</vt:lpstr>
      <vt:lpstr>Valg af bestyrelsesmedlemmer og evt. suppleanter GF SIND Gribskov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forsamling 2021  SIND Gribskov lokal forening</dc:title>
  <dc:creator>Kristina Kreiner</dc:creator>
  <cp:lastModifiedBy>Kristina Kreiner</cp:lastModifiedBy>
  <cp:revision>2</cp:revision>
  <dcterms:created xsi:type="dcterms:W3CDTF">2021-09-14T17:00:23Z</dcterms:created>
  <dcterms:modified xsi:type="dcterms:W3CDTF">2021-11-28T08:02:00Z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ff76e1a-9621-4c0c-a789-84379d561f7b_Enabled">
    <vt:lpwstr>true</vt:lpwstr>
  </property>
  <property fmtid="{D5CDD505-2E9C-101B-9397-08002B2CF9AE}" pid="3" name="MSIP_Label_9ff76e1a-9621-4c0c-a789-84379d561f7b_SetDate">
    <vt:lpwstr>2021-09-14T17:00:23Z</vt:lpwstr>
  </property>
  <property fmtid="{D5CDD505-2E9C-101B-9397-08002B2CF9AE}" pid="4" name="MSIP_Label_9ff76e1a-9621-4c0c-a789-84379d561f7b_Method">
    <vt:lpwstr>Standard</vt:lpwstr>
  </property>
  <property fmtid="{D5CDD505-2E9C-101B-9397-08002B2CF9AE}" pid="5" name="MSIP_Label_9ff76e1a-9621-4c0c-a789-84379d561f7b_Name">
    <vt:lpwstr>9ff76e1a-9621-4c0c-a789-84379d561f7b</vt:lpwstr>
  </property>
  <property fmtid="{D5CDD505-2E9C-101B-9397-08002B2CF9AE}" pid="6" name="MSIP_Label_9ff76e1a-9621-4c0c-a789-84379d561f7b_SiteId">
    <vt:lpwstr>e6e68e14-0c3f-413b-abdf-8b1f8f0ade02</vt:lpwstr>
  </property>
  <property fmtid="{D5CDD505-2E9C-101B-9397-08002B2CF9AE}" pid="7" name="MSIP_Label_9ff76e1a-9621-4c0c-a789-84379d561f7b_ActionId">
    <vt:lpwstr>75a45903-4010-4605-94f7-8be32537e86d</vt:lpwstr>
  </property>
  <property fmtid="{D5CDD505-2E9C-101B-9397-08002B2CF9AE}" pid="8" name="MSIP_Label_9ff76e1a-9621-4c0c-a789-84379d561f7b_ContentBits">
    <vt:lpwstr>0</vt:lpwstr>
  </property>
</Properties>
</file>