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0" r:id="rId3"/>
    <p:sldId id="267" r:id="rId4"/>
    <p:sldId id="259" r:id="rId5"/>
    <p:sldId id="261" r:id="rId6"/>
    <p:sldId id="268" r:id="rId7"/>
    <p:sldId id="269"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81" autoAdjust="0"/>
    <p:restoredTop sz="96601" autoAdjust="0"/>
  </p:normalViewPr>
  <p:slideViewPr>
    <p:cSldViewPr snapToGrid="0">
      <p:cViewPr>
        <p:scale>
          <a:sx n="68" d="100"/>
          <a:sy n="68" d="100"/>
        </p:scale>
        <p:origin x="9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a Kreiner" userId="d4347760-2312-4683-86e4-78b872516c56" providerId="ADAL" clId="{4BB2AE59-8322-478A-A0C7-E0FFDAC7E2ED}"/>
    <pc:docChg chg="undo custSel addSld modSld">
      <pc:chgData name="Kristina Kreiner" userId="d4347760-2312-4683-86e4-78b872516c56" providerId="ADAL" clId="{4BB2AE59-8322-478A-A0C7-E0FFDAC7E2ED}" dt="2022-03-01T21:03:22.812" v="1715" actId="20577"/>
      <pc:docMkLst>
        <pc:docMk/>
      </pc:docMkLst>
      <pc:sldChg chg="modSp mod">
        <pc:chgData name="Kristina Kreiner" userId="d4347760-2312-4683-86e4-78b872516c56" providerId="ADAL" clId="{4BB2AE59-8322-478A-A0C7-E0FFDAC7E2ED}" dt="2022-03-01T21:01:34.682" v="1642" actId="404"/>
        <pc:sldMkLst>
          <pc:docMk/>
          <pc:sldMk cId="683531858" sldId="259"/>
        </pc:sldMkLst>
        <pc:spChg chg="mod">
          <ac:chgData name="Kristina Kreiner" userId="d4347760-2312-4683-86e4-78b872516c56" providerId="ADAL" clId="{4BB2AE59-8322-478A-A0C7-E0FFDAC7E2ED}" dt="2022-03-01T21:01:34.682" v="1642" actId="404"/>
          <ac:spMkLst>
            <pc:docMk/>
            <pc:sldMk cId="683531858" sldId="259"/>
            <ac:spMk id="2" creationId="{5EDFF34C-70DB-4C6E-B8CC-AE2ECD93AA6E}"/>
          </ac:spMkLst>
        </pc:spChg>
      </pc:sldChg>
      <pc:sldChg chg="modSp mod">
        <pc:chgData name="Kristina Kreiner" userId="d4347760-2312-4683-86e4-78b872516c56" providerId="ADAL" clId="{4BB2AE59-8322-478A-A0C7-E0FFDAC7E2ED}" dt="2022-03-01T21:01:59.472" v="1647" actId="404"/>
        <pc:sldMkLst>
          <pc:docMk/>
          <pc:sldMk cId="1134446393" sldId="261"/>
        </pc:sldMkLst>
        <pc:spChg chg="mod">
          <ac:chgData name="Kristina Kreiner" userId="d4347760-2312-4683-86e4-78b872516c56" providerId="ADAL" clId="{4BB2AE59-8322-478A-A0C7-E0FFDAC7E2ED}" dt="2022-03-01T21:01:59.472" v="1647" actId="404"/>
          <ac:spMkLst>
            <pc:docMk/>
            <pc:sldMk cId="1134446393" sldId="261"/>
            <ac:spMk id="2" creationId="{39E4CC24-8361-4FC8-B060-107420CAB322}"/>
          </ac:spMkLst>
        </pc:spChg>
      </pc:sldChg>
      <pc:sldChg chg="modSp mod">
        <pc:chgData name="Kristina Kreiner" userId="d4347760-2312-4683-86e4-78b872516c56" providerId="ADAL" clId="{4BB2AE59-8322-478A-A0C7-E0FFDAC7E2ED}" dt="2022-03-01T21:03:22.812" v="1715" actId="20577"/>
        <pc:sldMkLst>
          <pc:docMk/>
          <pc:sldMk cId="2541863669" sldId="263"/>
        </pc:sldMkLst>
        <pc:spChg chg="mod">
          <ac:chgData name="Kristina Kreiner" userId="d4347760-2312-4683-86e4-78b872516c56" providerId="ADAL" clId="{4BB2AE59-8322-478A-A0C7-E0FFDAC7E2ED}" dt="2022-03-01T21:03:22.812" v="1715" actId="20577"/>
          <ac:spMkLst>
            <pc:docMk/>
            <pc:sldMk cId="2541863669" sldId="263"/>
            <ac:spMk id="3" creationId="{F3083072-FE60-43FA-91CA-E73C3D6B3238}"/>
          </ac:spMkLst>
        </pc:spChg>
      </pc:sldChg>
      <pc:sldChg chg="modSp mod">
        <pc:chgData name="Kristina Kreiner" userId="d4347760-2312-4683-86e4-78b872516c56" providerId="ADAL" clId="{4BB2AE59-8322-478A-A0C7-E0FFDAC7E2ED}" dt="2022-03-01T21:01:10.106" v="1627" actId="20577"/>
        <pc:sldMkLst>
          <pc:docMk/>
          <pc:sldMk cId="2586145259" sldId="267"/>
        </pc:sldMkLst>
        <pc:spChg chg="mod">
          <ac:chgData name="Kristina Kreiner" userId="d4347760-2312-4683-86e4-78b872516c56" providerId="ADAL" clId="{4BB2AE59-8322-478A-A0C7-E0FFDAC7E2ED}" dt="2022-03-01T20:58:30.160" v="1548" actId="1076"/>
          <ac:spMkLst>
            <pc:docMk/>
            <pc:sldMk cId="2586145259" sldId="267"/>
            <ac:spMk id="2" creationId="{FEC26BA8-48F7-40BC-9D5F-FAA7B26BD015}"/>
          </ac:spMkLst>
        </pc:spChg>
        <pc:spChg chg="mod">
          <ac:chgData name="Kristina Kreiner" userId="d4347760-2312-4683-86e4-78b872516c56" providerId="ADAL" clId="{4BB2AE59-8322-478A-A0C7-E0FFDAC7E2ED}" dt="2022-03-01T21:01:10.106" v="1627" actId="20577"/>
          <ac:spMkLst>
            <pc:docMk/>
            <pc:sldMk cId="2586145259" sldId="267"/>
            <ac:spMk id="3" creationId="{6282C974-FD44-474D-94C5-5CA674EEA2B1}"/>
          </ac:spMkLst>
        </pc:spChg>
      </pc:sldChg>
      <pc:sldChg chg="modSp mod">
        <pc:chgData name="Kristina Kreiner" userId="d4347760-2312-4683-86e4-78b872516c56" providerId="ADAL" clId="{4BB2AE59-8322-478A-A0C7-E0FFDAC7E2ED}" dt="2022-03-01T21:02:09.834" v="1652" actId="404"/>
        <pc:sldMkLst>
          <pc:docMk/>
          <pc:sldMk cId="857023661" sldId="268"/>
        </pc:sldMkLst>
        <pc:spChg chg="mod">
          <ac:chgData name="Kristina Kreiner" userId="d4347760-2312-4683-86e4-78b872516c56" providerId="ADAL" clId="{4BB2AE59-8322-478A-A0C7-E0FFDAC7E2ED}" dt="2022-03-01T21:02:09.834" v="1652" actId="404"/>
          <ac:spMkLst>
            <pc:docMk/>
            <pc:sldMk cId="857023661" sldId="268"/>
            <ac:spMk id="2" creationId="{39E4CC24-8361-4FC8-B060-107420CAB322}"/>
          </ac:spMkLst>
        </pc:spChg>
      </pc:sldChg>
      <pc:sldChg chg="modSp new mod">
        <pc:chgData name="Kristina Kreiner" userId="d4347760-2312-4683-86e4-78b872516c56" providerId="ADAL" clId="{4BB2AE59-8322-478A-A0C7-E0FFDAC7E2ED}" dt="2022-03-01T20:51:11.302" v="1143" actId="404"/>
        <pc:sldMkLst>
          <pc:docMk/>
          <pc:sldMk cId="2274033512" sldId="270"/>
        </pc:sldMkLst>
        <pc:spChg chg="mod">
          <ac:chgData name="Kristina Kreiner" userId="d4347760-2312-4683-86e4-78b872516c56" providerId="ADAL" clId="{4BB2AE59-8322-478A-A0C7-E0FFDAC7E2ED}" dt="2022-03-01T20:48:29.886" v="1026" actId="404"/>
          <ac:spMkLst>
            <pc:docMk/>
            <pc:sldMk cId="2274033512" sldId="270"/>
            <ac:spMk id="2" creationId="{6222DB72-159D-4123-AB30-311A506903A0}"/>
          </ac:spMkLst>
        </pc:spChg>
        <pc:spChg chg="mod">
          <ac:chgData name="Kristina Kreiner" userId="d4347760-2312-4683-86e4-78b872516c56" providerId="ADAL" clId="{4BB2AE59-8322-478A-A0C7-E0FFDAC7E2ED}" dt="2022-03-01T20:51:11.302" v="1143" actId="404"/>
          <ac:spMkLst>
            <pc:docMk/>
            <pc:sldMk cId="2274033512" sldId="270"/>
            <ac:spMk id="3" creationId="{13171919-189F-4882-B2F3-9DA020B1F8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1B6A4-F9B9-441A-B865-0A7AB4078281}"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7AAAD-8B78-4D36-93A9-3112540F348F}" type="slidenum">
              <a:rPr lang="en-GB" smtClean="0"/>
              <a:t>‹#›</a:t>
            </a:fld>
            <a:endParaRPr lang="en-GB"/>
          </a:p>
        </p:txBody>
      </p:sp>
    </p:spTree>
    <p:extLst>
      <p:ext uri="{BB962C8B-B14F-4D97-AF65-F5344CB8AC3E}">
        <p14:creationId xmlns:p14="http://schemas.microsoft.com/office/powerpoint/2010/main" val="3730552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57AAAD-8B78-4D36-93A9-3112540F348F}" type="slidenum">
              <a:rPr lang="en-GB" smtClean="0"/>
              <a:t>8</a:t>
            </a:fld>
            <a:endParaRPr lang="en-GB"/>
          </a:p>
        </p:txBody>
      </p:sp>
    </p:spTree>
    <p:extLst>
      <p:ext uri="{BB962C8B-B14F-4D97-AF65-F5344CB8AC3E}">
        <p14:creationId xmlns:p14="http://schemas.microsoft.com/office/powerpoint/2010/main" val="150113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2C4C-969D-4A97-A042-3D17E3DBFA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E1D499-7B96-44A4-8057-FAE6B61CB5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793D35-622A-46BB-8B09-96AFB8056E00}"/>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5" name="Footer Placeholder 4">
            <a:extLst>
              <a:ext uri="{FF2B5EF4-FFF2-40B4-BE49-F238E27FC236}">
                <a16:creationId xmlns:a16="http://schemas.microsoft.com/office/drawing/2014/main" id="{AD99CB7E-2BDE-4E17-A436-7B484B8A0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3E500B-EBD6-4648-94C9-087CE19E8904}"/>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1455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5B87-8C8E-4505-A16F-61F4E73F2B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BF1634-BC76-48C4-AEBA-FA4D439F9F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F7E9C-59F9-4A79-81D2-8AA401EC053B}"/>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5" name="Footer Placeholder 4">
            <a:extLst>
              <a:ext uri="{FF2B5EF4-FFF2-40B4-BE49-F238E27FC236}">
                <a16:creationId xmlns:a16="http://schemas.microsoft.com/office/drawing/2014/main" id="{4689F5DE-8171-4E28-89FF-965A82FF4B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FB8AB9-31CE-40D2-B528-8E96B18E64B2}"/>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0423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FB3348-EC35-4EFA-9A56-067799C73B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1E8717-5F30-44AC-A04C-73C4BC5606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245951-A095-4649-81C9-04FF6EA4EA26}"/>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5" name="Footer Placeholder 4">
            <a:extLst>
              <a:ext uri="{FF2B5EF4-FFF2-40B4-BE49-F238E27FC236}">
                <a16:creationId xmlns:a16="http://schemas.microsoft.com/office/drawing/2014/main" id="{F833CDBA-7231-4552-8158-7431415CE9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3E52FF-68E5-4003-A225-31C7CD9EFB0F}"/>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10010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9A78-B277-474D-B56D-624F366CA3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D56FB-2D4B-45C8-AB8D-BCA5D95B4A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205E9F-0962-4642-A2BE-4D4270F988D4}"/>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5" name="Footer Placeholder 4">
            <a:extLst>
              <a:ext uri="{FF2B5EF4-FFF2-40B4-BE49-F238E27FC236}">
                <a16:creationId xmlns:a16="http://schemas.microsoft.com/office/drawing/2014/main" id="{24414886-1163-42E5-8D09-3EB508278C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0ED3D-1B1C-48AD-9B06-550107F4C322}"/>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381996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9D44-553D-4B46-B0FA-640C3174BA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288CCB-BEFF-41A4-9137-6DCF2465B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CEC3FB-1F8C-46CE-91F4-ADFDB1123A55}"/>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5" name="Footer Placeholder 4">
            <a:extLst>
              <a:ext uri="{FF2B5EF4-FFF2-40B4-BE49-F238E27FC236}">
                <a16:creationId xmlns:a16="http://schemas.microsoft.com/office/drawing/2014/main" id="{353B0317-E57B-42E0-BC6A-9882864B1D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D3A27-8D6D-4558-896B-1A88BD482513}"/>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07517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53909-F546-4AB5-8506-CCDD91F6FB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BDCD89-7B0B-4716-BEF2-BF1250512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44A7B9-9CFE-4E00-A432-AA1A2A6A81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8AE540-53DB-49EC-AFE1-2D7DBF0A6094}"/>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6" name="Footer Placeholder 5">
            <a:extLst>
              <a:ext uri="{FF2B5EF4-FFF2-40B4-BE49-F238E27FC236}">
                <a16:creationId xmlns:a16="http://schemas.microsoft.com/office/drawing/2014/main" id="{C46EC3FF-8BCA-4E6C-B795-336D096AA3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FA84DB-78C0-4E87-83C9-7058E13B3454}"/>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25744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97D0-DCE1-44B4-936D-D2ADB63FFF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6D24E0-D7F7-4BDE-AAD7-C7CC506BF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1A723E-B188-4E7B-9FFD-0E74CD3540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ED1CFC-D505-4C34-9C18-242C82CC8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A09217-9F66-412D-9D23-53C6121B89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696ED5-5C9B-4508-A57F-21FABC0E055D}"/>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8" name="Footer Placeholder 7">
            <a:extLst>
              <a:ext uri="{FF2B5EF4-FFF2-40B4-BE49-F238E27FC236}">
                <a16:creationId xmlns:a16="http://schemas.microsoft.com/office/drawing/2014/main" id="{A1F02006-1AE5-4F5F-A78C-7A358C54A7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39429F-4F16-49E6-819E-C3D07528E2C3}"/>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44386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8CECC-762E-4AC5-BA72-57AED5F54B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AA941C-3A9D-42E5-A393-BB8268B210F1}"/>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4" name="Footer Placeholder 3">
            <a:extLst>
              <a:ext uri="{FF2B5EF4-FFF2-40B4-BE49-F238E27FC236}">
                <a16:creationId xmlns:a16="http://schemas.microsoft.com/office/drawing/2014/main" id="{9BD35063-9D42-441C-BADD-3F2B417D77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10BEA7-29D5-430F-AC7B-A9B01E98D0AC}"/>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426295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FFD18-10BE-4461-88C5-5412887D50D2}"/>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3" name="Footer Placeholder 2">
            <a:extLst>
              <a:ext uri="{FF2B5EF4-FFF2-40B4-BE49-F238E27FC236}">
                <a16:creationId xmlns:a16="http://schemas.microsoft.com/office/drawing/2014/main" id="{32380CD2-FFD7-4EA6-BE05-FF6A02B9A2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7DD554-38A7-4608-8E0D-DC133554F41C}"/>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34288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A645-8429-4A7B-ADBF-899D1F23B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C96325-978F-4154-913A-764060B7E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AE9913-DB16-4BBE-85FE-9AE61A5C2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D045E-290A-4BCD-B93F-03E159C5F493}"/>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6" name="Footer Placeholder 5">
            <a:extLst>
              <a:ext uri="{FF2B5EF4-FFF2-40B4-BE49-F238E27FC236}">
                <a16:creationId xmlns:a16="http://schemas.microsoft.com/office/drawing/2014/main" id="{00DF5BCF-5F09-4BCB-ADBE-A12E6A6E5A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71B61C-D3D2-4200-BE9B-AEA2A1CF89E3}"/>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40156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D0A2-53A5-4B23-8B24-C8194A88F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6DA3F3-ED11-4932-A135-7114938BFE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56B3720-126E-4A61-8D8F-3F553F541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0D88C-B74D-4574-A559-5F7099377885}"/>
              </a:ext>
            </a:extLst>
          </p:cNvPr>
          <p:cNvSpPr>
            <a:spLocks noGrp="1"/>
          </p:cNvSpPr>
          <p:nvPr>
            <p:ph type="dt" sz="half" idx="10"/>
          </p:nvPr>
        </p:nvSpPr>
        <p:spPr/>
        <p:txBody>
          <a:bodyPr/>
          <a:lstStyle/>
          <a:p>
            <a:fld id="{5CBD6FCB-AEC2-4095-BD92-25E8B8BCD19B}" type="datetimeFigureOut">
              <a:rPr lang="en-GB" smtClean="0"/>
              <a:t>01/03/2022</a:t>
            </a:fld>
            <a:endParaRPr lang="en-GB"/>
          </a:p>
        </p:txBody>
      </p:sp>
      <p:sp>
        <p:nvSpPr>
          <p:cNvPr id="6" name="Footer Placeholder 5">
            <a:extLst>
              <a:ext uri="{FF2B5EF4-FFF2-40B4-BE49-F238E27FC236}">
                <a16:creationId xmlns:a16="http://schemas.microsoft.com/office/drawing/2014/main" id="{41994448-8B57-4D2B-B211-85C6BFC7C9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A66B53-B668-4DC7-B2CB-C0A0B723D992}"/>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8947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39ECE-7A2D-42F8-A1AA-EC4BC363A4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AF814E-A0E7-41D0-905C-C78930A83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04A08A-96B3-4326-8CC9-1AFAA70342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D6FCB-AEC2-4095-BD92-25E8B8BCD19B}" type="datetimeFigureOut">
              <a:rPr lang="en-GB" smtClean="0"/>
              <a:t>01/03/2022</a:t>
            </a:fld>
            <a:endParaRPr lang="en-GB"/>
          </a:p>
        </p:txBody>
      </p:sp>
      <p:sp>
        <p:nvSpPr>
          <p:cNvPr id="5" name="Footer Placeholder 4">
            <a:extLst>
              <a:ext uri="{FF2B5EF4-FFF2-40B4-BE49-F238E27FC236}">
                <a16:creationId xmlns:a16="http://schemas.microsoft.com/office/drawing/2014/main" id="{A2297558-3A09-4587-87CE-1D00941E9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21B943-B918-440C-A889-7F9866809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8F557-D31E-483C-9704-A1F38E1D171E}" type="slidenum">
              <a:rPr lang="en-GB" smtClean="0"/>
              <a:t>‹#›</a:t>
            </a:fld>
            <a:endParaRPr lang="en-GB"/>
          </a:p>
        </p:txBody>
      </p:sp>
    </p:spTree>
    <p:extLst>
      <p:ext uri="{BB962C8B-B14F-4D97-AF65-F5344CB8AC3E}">
        <p14:creationId xmlns:p14="http://schemas.microsoft.com/office/powerpoint/2010/main" val="4370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F853-E3CD-4E35-8804-A5CA0FF3CC17}"/>
              </a:ext>
            </a:extLst>
          </p:cNvPr>
          <p:cNvSpPr>
            <a:spLocks noGrp="1"/>
          </p:cNvSpPr>
          <p:nvPr>
            <p:ph type="ctrTitle"/>
          </p:nvPr>
        </p:nvSpPr>
        <p:spPr>
          <a:xfrm>
            <a:off x="1524000" y="1419543"/>
            <a:ext cx="9144000" cy="2387600"/>
          </a:xfrm>
        </p:spPr>
        <p:txBody>
          <a:bodyPr>
            <a:normAutofit fontScale="90000"/>
          </a:bodyPr>
          <a:lstStyle/>
          <a:p>
            <a:r>
              <a:rPr lang="en-GB" dirty="0"/>
              <a:t>General </a:t>
            </a:r>
            <a:r>
              <a:rPr lang="en-GB" dirty="0" err="1"/>
              <a:t>forsamling</a:t>
            </a:r>
            <a:r>
              <a:rPr lang="en-GB" dirty="0"/>
              <a:t> 2022</a:t>
            </a:r>
            <a:br>
              <a:rPr lang="en-GB" dirty="0"/>
            </a:br>
            <a:r>
              <a:rPr lang="en-GB" sz="3600" dirty="0"/>
              <a:t>1. marts kl. 19.00</a:t>
            </a:r>
            <a:br>
              <a:rPr lang="en-GB" sz="3600" dirty="0"/>
            </a:br>
            <a:r>
              <a:rPr lang="en-GB" sz="3600" dirty="0" err="1"/>
              <a:t>Høbjerghytten</a:t>
            </a:r>
            <a:r>
              <a:rPr lang="en-GB" sz="3600" dirty="0"/>
              <a:t> </a:t>
            </a:r>
            <a:br>
              <a:rPr lang="en-GB" sz="3600" dirty="0"/>
            </a:br>
            <a:r>
              <a:rPr lang="en-GB" sz="3600" dirty="0" err="1"/>
              <a:t>ved</a:t>
            </a:r>
            <a:r>
              <a:rPr lang="en-GB" sz="3600" dirty="0"/>
              <a:t> </a:t>
            </a:r>
            <a:r>
              <a:rPr lang="en-GB" sz="3600" dirty="0" err="1"/>
              <a:t>Skoven</a:t>
            </a:r>
            <a:r>
              <a:rPr lang="en-GB" sz="3600" dirty="0"/>
              <a:t> 6</a:t>
            </a:r>
            <a:br>
              <a:rPr lang="en-GB" sz="3600" dirty="0"/>
            </a:br>
            <a:br>
              <a:rPr lang="en-GB" sz="3600" dirty="0"/>
            </a:br>
            <a:r>
              <a:rPr lang="en-GB" dirty="0"/>
              <a:t>SIND </a:t>
            </a:r>
            <a:r>
              <a:rPr lang="en-GB" dirty="0" err="1"/>
              <a:t>Gribskov</a:t>
            </a:r>
            <a:r>
              <a:rPr lang="en-GB" dirty="0"/>
              <a:t> </a:t>
            </a:r>
            <a:r>
              <a:rPr lang="en-GB" dirty="0" err="1"/>
              <a:t>lokal</a:t>
            </a:r>
            <a:r>
              <a:rPr lang="en-GB" dirty="0"/>
              <a:t> </a:t>
            </a:r>
            <a:r>
              <a:rPr lang="en-GB" dirty="0" err="1"/>
              <a:t>forening</a:t>
            </a:r>
            <a:endParaRPr lang="en-GB" dirty="0"/>
          </a:p>
        </p:txBody>
      </p:sp>
      <p:pic>
        <p:nvPicPr>
          <p:cNvPr id="1026" name="Picture 2" descr="SIND Gribskov | SIND">
            <a:extLst>
              <a:ext uri="{FF2B5EF4-FFF2-40B4-BE49-F238E27FC236}">
                <a16:creationId xmlns:a16="http://schemas.microsoft.com/office/drawing/2014/main" id="{6F5BAF6E-1A32-40FB-9510-266B327678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4049629"/>
            <a:ext cx="219075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80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DB72-159D-4123-AB30-311A506903A0}"/>
              </a:ext>
            </a:extLst>
          </p:cNvPr>
          <p:cNvSpPr>
            <a:spLocks noGrp="1"/>
          </p:cNvSpPr>
          <p:nvPr>
            <p:ph type="title"/>
          </p:nvPr>
        </p:nvSpPr>
        <p:spPr/>
        <p:txBody>
          <a:bodyPr/>
          <a:lstStyle/>
          <a:p>
            <a:r>
              <a:rPr lang="en-US" dirty="0" err="1"/>
              <a:t>Deltagere</a:t>
            </a:r>
            <a:br>
              <a:rPr lang="en-US" dirty="0"/>
            </a:br>
            <a:r>
              <a:rPr lang="da-DK" sz="2000" dirty="0">
                <a:latin typeface="Arial" panose="020B0604020202020204" pitchFamily="34" charset="0"/>
                <a:cs typeface="Arial" panose="020B0604020202020204" pitchFamily="34" charset="0"/>
              </a:rPr>
              <a:t>GF SIND Gribskov 2022</a:t>
            </a:r>
            <a:endParaRPr lang="en-DK" dirty="0"/>
          </a:p>
        </p:txBody>
      </p:sp>
      <p:sp>
        <p:nvSpPr>
          <p:cNvPr id="3" name="Content Placeholder 2">
            <a:extLst>
              <a:ext uri="{FF2B5EF4-FFF2-40B4-BE49-F238E27FC236}">
                <a16:creationId xmlns:a16="http://schemas.microsoft.com/office/drawing/2014/main" id="{13171919-189F-4882-B2F3-9DA020B1F8B9}"/>
              </a:ext>
            </a:extLst>
          </p:cNvPr>
          <p:cNvSpPr>
            <a:spLocks noGrp="1"/>
          </p:cNvSpPr>
          <p:nvPr>
            <p:ph idx="1"/>
          </p:nvPr>
        </p:nvSpPr>
        <p:spPr/>
        <p:txBody>
          <a:bodyPr>
            <a:normAutofit/>
          </a:bodyPr>
          <a:lstStyle/>
          <a:p>
            <a:r>
              <a:rPr lang="en-US" sz="2000" dirty="0"/>
              <a:t>Ole Hageman, </a:t>
            </a:r>
            <a:r>
              <a:rPr lang="en-US" sz="2000" dirty="0" err="1"/>
              <a:t>Formand</a:t>
            </a:r>
            <a:r>
              <a:rPr lang="en-US" sz="2000" dirty="0"/>
              <a:t> for Sind </a:t>
            </a:r>
            <a:r>
              <a:rPr lang="en-US" sz="2000" dirty="0" err="1"/>
              <a:t>hovedstadens</a:t>
            </a:r>
            <a:r>
              <a:rPr lang="en-US" sz="2000" dirty="0"/>
              <a:t> </a:t>
            </a:r>
            <a:r>
              <a:rPr lang="en-US" sz="2000" dirty="0" err="1"/>
              <a:t>repræsentationskreds</a:t>
            </a:r>
            <a:endParaRPr lang="en-US" sz="2000" dirty="0"/>
          </a:p>
          <a:p>
            <a:r>
              <a:rPr lang="en-US" sz="2000" dirty="0"/>
              <a:t>Kim </a:t>
            </a:r>
            <a:r>
              <a:rPr lang="en-US" sz="2000" dirty="0" err="1"/>
              <a:t>Keldgaard</a:t>
            </a:r>
            <a:r>
              <a:rPr lang="en-US" sz="2000" dirty="0"/>
              <a:t>, </a:t>
            </a:r>
            <a:r>
              <a:rPr lang="en-US" sz="2000" dirty="0" err="1"/>
              <a:t>Formand</a:t>
            </a:r>
            <a:r>
              <a:rPr lang="en-US" sz="2000" dirty="0"/>
              <a:t> for Region </a:t>
            </a:r>
            <a:r>
              <a:rPr lang="en-US" sz="2000" dirty="0" err="1"/>
              <a:t>hovedstaden</a:t>
            </a:r>
            <a:r>
              <a:rPr lang="en-US" sz="2000" dirty="0"/>
              <a:t>, Sind</a:t>
            </a:r>
          </a:p>
          <a:p>
            <a:r>
              <a:rPr lang="en-US" sz="2000" dirty="0"/>
              <a:t>Lisa </a:t>
            </a:r>
            <a:r>
              <a:rPr lang="en-US" sz="2000" dirty="0" err="1"/>
              <a:t>Tange</a:t>
            </a:r>
            <a:r>
              <a:rPr lang="en-US" sz="2000" dirty="0"/>
              <a:t>, Revisor </a:t>
            </a:r>
          </a:p>
          <a:p>
            <a:r>
              <a:rPr lang="en-US" sz="2000" dirty="0"/>
              <a:t>Per </a:t>
            </a:r>
            <a:r>
              <a:rPr lang="en-US" sz="2000" dirty="0" err="1"/>
              <a:t>Mundes</a:t>
            </a:r>
            <a:r>
              <a:rPr lang="en-US" sz="2000" dirty="0"/>
              <a:t>, </a:t>
            </a:r>
            <a:r>
              <a:rPr lang="en-US" sz="2000" dirty="0" err="1"/>
              <a:t>Næstformand</a:t>
            </a:r>
            <a:endParaRPr lang="en-US" sz="2000" dirty="0"/>
          </a:p>
          <a:p>
            <a:r>
              <a:rPr lang="en-US" sz="2000" dirty="0"/>
              <a:t>Kristian Kreiner, </a:t>
            </a:r>
            <a:r>
              <a:rPr lang="en-US" sz="2000" dirty="0" err="1"/>
              <a:t>Kasser</a:t>
            </a:r>
            <a:endParaRPr lang="en-US" sz="2000" dirty="0"/>
          </a:p>
          <a:p>
            <a:r>
              <a:rPr lang="en-US" sz="2000" dirty="0"/>
              <a:t>Kristina Kreiner, </a:t>
            </a:r>
            <a:r>
              <a:rPr lang="en-US" sz="2000" dirty="0" err="1"/>
              <a:t>Formand</a:t>
            </a:r>
            <a:endParaRPr lang="en-US" sz="2000" dirty="0"/>
          </a:p>
          <a:p>
            <a:endParaRPr lang="en-DK" sz="2000" dirty="0"/>
          </a:p>
        </p:txBody>
      </p:sp>
    </p:spTree>
    <p:extLst>
      <p:ext uri="{BB962C8B-B14F-4D97-AF65-F5344CB8AC3E}">
        <p14:creationId xmlns:p14="http://schemas.microsoft.com/office/powerpoint/2010/main" val="227403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6BA8-48F7-40BC-9D5F-FAA7B26BD015}"/>
              </a:ext>
            </a:extLst>
          </p:cNvPr>
          <p:cNvSpPr>
            <a:spLocks noGrp="1"/>
          </p:cNvSpPr>
          <p:nvPr>
            <p:ph type="title"/>
          </p:nvPr>
        </p:nvSpPr>
        <p:spPr>
          <a:xfrm>
            <a:off x="838200" y="0"/>
            <a:ext cx="10515600" cy="1325563"/>
          </a:xfrm>
        </p:spPr>
        <p:txBody>
          <a:bodyPr/>
          <a:lstStyle/>
          <a:p>
            <a:r>
              <a:rPr lang="en-US" dirty="0"/>
              <a:t>Referat </a:t>
            </a:r>
            <a:r>
              <a:rPr lang="en-US" dirty="0" err="1"/>
              <a:t>af</a:t>
            </a:r>
            <a:r>
              <a:rPr lang="en-US" dirty="0"/>
              <a:t> Sind </a:t>
            </a:r>
            <a:r>
              <a:rPr lang="en-US" dirty="0" err="1"/>
              <a:t>Gribskov</a:t>
            </a:r>
            <a:r>
              <a:rPr lang="en-US" dirty="0"/>
              <a:t> GF 2022</a:t>
            </a:r>
            <a:endParaRPr lang="en-DK" dirty="0"/>
          </a:p>
        </p:txBody>
      </p:sp>
      <p:sp>
        <p:nvSpPr>
          <p:cNvPr id="3" name="Content Placeholder 2">
            <a:extLst>
              <a:ext uri="{FF2B5EF4-FFF2-40B4-BE49-F238E27FC236}">
                <a16:creationId xmlns:a16="http://schemas.microsoft.com/office/drawing/2014/main" id="{6282C974-FD44-474D-94C5-5CA674EEA2B1}"/>
              </a:ext>
            </a:extLst>
          </p:cNvPr>
          <p:cNvSpPr>
            <a:spLocks noGrp="1"/>
          </p:cNvSpPr>
          <p:nvPr>
            <p:ph sz="half" idx="1"/>
          </p:nvPr>
        </p:nvSpPr>
        <p:spPr>
          <a:xfrm>
            <a:off x="838201" y="1111073"/>
            <a:ext cx="10515599" cy="4351338"/>
          </a:xfrm>
        </p:spPr>
        <p:txBody>
          <a:bodyPr>
            <a:noAutofit/>
          </a:bodyPr>
          <a:lstStyle/>
          <a:p>
            <a:pPr marL="342900" indent="-342900">
              <a:lnSpc>
                <a:spcPct val="100000"/>
              </a:lnSpc>
              <a:spcBef>
                <a:spcPts val="600"/>
              </a:spcBef>
              <a:buFont typeface="+mj-lt"/>
              <a:buAutoNum type="arabicPeriod"/>
            </a:pPr>
            <a:r>
              <a:rPr lang="da-DK" sz="1400" b="1" dirty="0">
                <a:latin typeface="Arial" panose="020B0604020202020204" pitchFamily="34" charset="0"/>
                <a:ea typeface="SimSun" panose="02010600030101010101" pitchFamily="2" charset="-122"/>
                <a:cs typeface="Times New Roman" panose="02020603050405020304" pitchFamily="18" charset="0"/>
              </a:rPr>
              <a:t>V</a:t>
            </a:r>
            <a:r>
              <a:rPr lang="da-DK" sz="1400" b="1" dirty="0">
                <a:effectLst/>
                <a:latin typeface="Arial" panose="020B0604020202020204" pitchFamily="34" charset="0"/>
                <a:ea typeface="SimSun" panose="02010600030101010101" pitchFamily="2" charset="-122"/>
                <a:cs typeface="Times New Roman" panose="02020603050405020304" pitchFamily="18" charset="0"/>
              </a:rPr>
              <a:t>alg af dirigent, referent og </a:t>
            </a:r>
            <a:r>
              <a:rPr lang="da-DK" sz="1400" b="1" dirty="0" err="1">
                <a:effectLst/>
                <a:latin typeface="Arial" panose="020B0604020202020204" pitchFamily="34" charset="0"/>
                <a:ea typeface="SimSun" panose="02010600030101010101" pitchFamily="2" charset="-122"/>
                <a:cs typeface="Times New Roman" panose="02020603050405020304" pitchFamily="18" charset="0"/>
              </a:rPr>
              <a:t>stemmertæller</a:t>
            </a:r>
            <a:endParaRPr lang="da-DK" sz="1400" b="1" dirty="0">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200" dirty="0">
                <a:effectLst/>
                <a:latin typeface="Arial" panose="020B0604020202020204" pitchFamily="34" charset="0"/>
                <a:ea typeface="SimSun" panose="02010600030101010101" pitchFamily="2" charset="-122"/>
                <a:cs typeface="Times New Roman" panose="02020603050405020304" pitchFamily="18" charset="0"/>
              </a:rPr>
              <a:t>Følgende blev udvalgt til dirigent, referent og </a:t>
            </a:r>
            <a:r>
              <a:rPr lang="da-DK" sz="1200" dirty="0" err="1">
                <a:effectLst/>
                <a:latin typeface="Arial" panose="020B0604020202020204" pitchFamily="34" charset="0"/>
                <a:ea typeface="SimSun" panose="02010600030101010101" pitchFamily="2" charset="-122"/>
                <a:cs typeface="Times New Roman" panose="02020603050405020304" pitchFamily="18" charset="0"/>
              </a:rPr>
              <a:t>stemmertæller</a:t>
            </a:r>
            <a:r>
              <a:rPr lang="da-DK" sz="1200" dirty="0">
                <a:effectLst/>
                <a:latin typeface="Arial" panose="020B0604020202020204" pitchFamily="34" charset="0"/>
                <a:ea typeface="SimSun" panose="02010600030101010101" pitchFamily="2" charset="-122"/>
                <a:cs typeface="Times New Roman" panose="02020603050405020304" pitchFamily="18" charset="0"/>
              </a:rPr>
              <a:t>: Kristina </a:t>
            </a:r>
            <a:r>
              <a:rPr lang="da-DK" sz="1200" dirty="0" err="1">
                <a:effectLst/>
                <a:latin typeface="Arial" panose="020B0604020202020204" pitchFamily="34" charset="0"/>
                <a:ea typeface="SimSun" panose="02010600030101010101" pitchFamily="2" charset="-122"/>
                <a:cs typeface="Times New Roman" panose="02020603050405020304" pitchFamily="18" charset="0"/>
              </a:rPr>
              <a:t>Kreinier</a:t>
            </a:r>
            <a:r>
              <a:rPr lang="da-DK" sz="1200" dirty="0">
                <a:effectLst/>
                <a:latin typeface="Arial" panose="020B0604020202020204" pitchFamily="34" charset="0"/>
                <a:ea typeface="SimSun" panose="02010600030101010101" pitchFamily="2" charset="-122"/>
                <a:cs typeface="Times New Roman" panose="02020603050405020304" pitchFamily="18" charset="0"/>
              </a:rPr>
              <a:t> </a:t>
            </a:r>
          </a:p>
          <a:p>
            <a:pPr marL="342900" indent="-342900">
              <a:lnSpc>
                <a:spcPct val="100000"/>
              </a:lnSpc>
              <a:spcBef>
                <a:spcPts val="600"/>
              </a:spcBef>
              <a:buFont typeface="+mj-lt"/>
              <a:buAutoNum type="arabicPeriod"/>
            </a:pPr>
            <a:r>
              <a:rPr lang="da-DK" sz="1400" dirty="0">
                <a:effectLst/>
                <a:latin typeface="Arial" panose="020B0604020202020204" pitchFamily="34" charset="0"/>
                <a:ea typeface="SimSun" panose="02010600030101010101" pitchFamily="2" charset="-122"/>
                <a:cs typeface="Times New Roman" panose="02020603050405020304" pitchFamily="18" charset="0"/>
              </a:rPr>
              <a:t> </a:t>
            </a:r>
            <a:r>
              <a:rPr lang="da-DK" sz="1400" b="1" dirty="0">
                <a:effectLst/>
                <a:latin typeface="Arial" panose="020B0604020202020204" pitchFamily="34" charset="0"/>
                <a:ea typeface="SimSun" panose="02010600030101010101" pitchFamily="2" charset="-122"/>
                <a:cs typeface="Times New Roman" panose="02020603050405020304" pitchFamily="18" charset="0"/>
              </a:rPr>
              <a:t>Bestyrelsens beretning fremlægges til debat og godkendelse  </a:t>
            </a:r>
            <a:r>
              <a:rPr lang="da-DK" sz="1400" b="1" dirty="0">
                <a:latin typeface="Arial" panose="020B0604020202020204" pitchFamily="34" charset="0"/>
                <a:ea typeface="SimSun" panose="02010600030101010101" pitchFamily="2" charset="-122"/>
                <a:cs typeface="Times New Roman" panose="02020603050405020304" pitchFamily="18" charset="0"/>
              </a:rPr>
              <a:t>- </a:t>
            </a:r>
            <a:r>
              <a:rPr lang="da-DK" sz="1400" dirty="0">
                <a:effectLst/>
                <a:latin typeface="Arial" panose="020B0604020202020204" pitchFamily="34" charset="0"/>
                <a:ea typeface="SimSun" panose="02010600030101010101" pitchFamily="2" charset="-122"/>
                <a:cs typeface="Times New Roman" panose="02020603050405020304" pitchFamily="18" charset="0"/>
              </a:rPr>
              <a:t>Se slide næste side</a:t>
            </a:r>
          </a:p>
          <a:p>
            <a:pPr lvl="1">
              <a:lnSpc>
                <a:spcPct val="100000"/>
              </a:lnSpc>
              <a:spcBef>
                <a:spcPts val="600"/>
              </a:spcBef>
            </a:pPr>
            <a:r>
              <a:rPr lang="da-DK" sz="1200" dirty="0">
                <a:latin typeface="Arial" panose="020B0604020202020204" pitchFamily="34" charset="0"/>
                <a:ea typeface="SimSun" panose="02010600030101010101" pitchFamily="2" charset="-122"/>
                <a:cs typeface="Times New Roman" panose="02020603050405020304" pitchFamily="18" charset="0"/>
              </a:rPr>
              <a:t>Beretning er godkendt af de fremmødte ved general forsamlingen	</a:t>
            </a:r>
          </a:p>
          <a:p>
            <a:pPr marL="342900" indent="-342900">
              <a:lnSpc>
                <a:spcPct val="100000"/>
              </a:lnSpc>
              <a:spcBef>
                <a:spcPts val="600"/>
              </a:spcBef>
              <a:buFont typeface="+mj-lt"/>
              <a:buAutoNum type="arabicPeriod"/>
            </a:pPr>
            <a:r>
              <a:rPr lang="da-DK" sz="1400" b="1" dirty="0">
                <a:effectLst/>
                <a:latin typeface="Arial" panose="020B0604020202020204" pitchFamily="34" charset="0"/>
                <a:ea typeface="SimSun" panose="02010600030101010101" pitchFamily="2" charset="-122"/>
                <a:cs typeface="Times New Roman" panose="02020603050405020304" pitchFamily="18" charset="0"/>
              </a:rPr>
              <a:t>Det reviderede regnskab for det seneste år fremlægges til debat og godkendelse og budget for det kommende år fremlægges til orientering</a:t>
            </a:r>
            <a:endParaRPr lang="en-US" sz="1400" b="1" dirty="0">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200" dirty="0">
                <a:effectLst/>
                <a:latin typeface="Arial" panose="020B0604020202020204" pitchFamily="34" charset="0"/>
                <a:ea typeface="SimSun" panose="02010600030101010101" pitchFamily="2" charset="-122"/>
                <a:cs typeface="Times New Roman" panose="02020603050405020304" pitchFamily="18" charset="0"/>
              </a:rPr>
              <a:t>Regnskab og budget blev godkendt og underskrevet af Formand, Klasser og revisor</a:t>
            </a:r>
          </a:p>
          <a:p>
            <a:pPr marL="342900" indent="-342900">
              <a:lnSpc>
                <a:spcPct val="100000"/>
              </a:lnSpc>
              <a:spcBef>
                <a:spcPts val="600"/>
              </a:spcBef>
              <a:buFont typeface="+mj-lt"/>
              <a:buAutoNum type="arabicPeriod"/>
            </a:pPr>
            <a:r>
              <a:rPr lang="da-DK" sz="1400" b="1" dirty="0">
                <a:effectLst/>
                <a:latin typeface="Arial" panose="020B0604020202020204" pitchFamily="34" charset="0"/>
                <a:ea typeface="SimSun" panose="02010600030101010101" pitchFamily="2" charset="-122"/>
                <a:cs typeface="Times New Roman" panose="02020603050405020304" pitchFamily="18" charset="0"/>
              </a:rPr>
              <a:t>Behandling af indkomne forslag, herunder ændringer ti vedtægterne Valg af bestyrelsesmedlemmer og evt. suppleanter</a:t>
            </a:r>
            <a:endParaRPr lang="en-DK" sz="1400" b="1" dirty="0">
              <a:effectLst/>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200" dirty="0">
                <a:effectLst/>
                <a:latin typeface="Arial" panose="020B0604020202020204" pitchFamily="34" charset="0"/>
                <a:ea typeface="SimSun" panose="02010600030101010101" pitchFamily="2" charset="-122"/>
                <a:cs typeface="Times New Roman" panose="02020603050405020304" pitchFamily="18" charset="0"/>
              </a:rPr>
              <a:t>Ingen</a:t>
            </a:r>
          </a:p>
          <a:p>
            <a:pPr marL="342900" indent="-342900">
              <a:lnSpc>
                <a:spcPct val="100000"/>
              </a:lnSpc>
              <a:spcBef>
                <a:spcPts val="600"/>
              </a:spcBef>
              <a:buFont typeface="+mj-lt"/>
              <a:buAutoNum type="arabicPeriod"/>
            </a:pPr>
            <a:r>
              <a:rPr lang="da-DK" sz="1400" b="1" dirty="0">
                <a:effectLst/>
                <a:latin typeface="Arial" panose="020B0604020202020204" pitchFamily="34" charset="0"/>
                <a:ea typeface="SimSun" panose="02010600030101010101" pitchFamily="2" charset="-122"/>
                <a:cs typeface="Times New Roman" panose="02020603050405020304" pitchFamily="18" charset="0"/>
              </a:rPr>
              <a:t>Valg af revisor og mindst en revisor suppleant</a:t>
            </a:r>
          </a:p>
          <a:p>
            <a:pPr lvl="1">
              <a:lnSpc>
                <a:spcPct val="100000"/>
              </a:lnSpc>
              <a:spcBef>
                <a:spcPts val="600"/>
              </a:spcBef>
            </a:pPr>
            <a:r>
              <a:rPr lang="da-DK" sz="1200" dirty="0">
                <a:latin typeface="Arial" panose="020B0604020202020204" pitchFamily="34" charset="0"/>
                <a:ea typeface="SimSun" panose="02010600030101010101" pitchFamily="2" charset="-122"/>
                <a:cs typeface="Times New Roman" panose="02020603050405020304" pitchFamily="18" charset="0"/>
              </a:rPr>
              <a:t>Lisa Tange stillede op igen og blev valgt</a:t>
            </a:r>
            <a:endParaRPr lang="en-DK" sz="12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400" b="1" dirty="0">
                <a:effectLst/>
                <a:latin typeface="Arial" panose="020B0604020202020204" pitchFamily="34" charset="0"/>
                <a:ea typeface="SimSun" panose="02010600030101010101" pitchFamily="2" charset="-122"/>
                <a:cs typeface="Times New Roman" panose="02020603050405020304" pitchFamily="18" charset="0"/>
              </a:rPr>
              <a:t>Valg af øvrige tillidsposter </a:t>
            </a:r>
          </a:p>
          <a:p>
            <a:pPr lvl="1">
              <a:lnSpc>
                <a:spcPct val="100000"/>
              </a:lnSpc>
              <a:spcBef>
                <a:spcPts val="600"/>
              </a:spcBef>
            </a:pPr>
            <a:r>
              <a:rPr lang="da-DK" sz="1200" dirty="0">
                <a:effectLst/>
                <a:latin typeface="Arial" panose="020B0604020202020204" pitchFamily="34" charset="0"/>
                <a:ea typeface="SimSun" panose="02010600030101010101" pitchFamily="2" charset="-122"/>
                <a:cs typeface="Times New Roman" panose="02020603050405020304" pitchFamily="18" charset="0"/>
              </a:rPr>
              <a:t>Både formand, næstformand og kasser fortsætter i bestyrelsen.</a:t>
            </a:r>
            <a:endParaRPr lang="en-DK" sz="12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400" b="1" dirty="0">
                <a:effectLst/>
                <a:latin typeface="Arial" panose="020B0604020202020204" pitchFamily="34" charset="0"/>
                <a:ea typeface="SimSun" panose="02010600030101010101" pitchFamily="2" charset="-122"/>
                <a:cs typeface="Times New Roman" panose="02020603050405020304" pitchFamily="18" charset="0"/>
              </a:rPr>
              <a:t>Behandling af evt. forslag til Landsforeningens ordinære landsmøder (afholdes hvert 3. år) </a:t>
            </a:r>
          </a:p>
          <a:p>
            <a:pPr lvl="1">
              <a:lnSpc>
                <a:spcPct val="100000"/>
              </a:lnSpc>
              <a:spcBef>
                <a:spcPts val="600"/>
              </a:spcBef>
            </a:pPr>
            <a:r>
              <a:rPr lang="da-DK" sz="1200" dirty="0">
                <a:latin typeface="Arial" panose="020B0604020202020204" pitchFamily="34" charset="0"/>
                <a:ea typeface="SimSun" panose="02010600030101010101" pitchFamily="2" charset="-122"/>
                <a:cs typeface="Times New Roman" panose="02020603050405020304" pitchFamily="18" charset="0"/>
              </a:rPr>
              <a:t>I</a:t>
            </a:r>
            <a:r>
              <a:rPr lang="da-DK" sz="1200" dirty="0">
                <a:effectLst/>
                <a:latin typeface="Arial" panose="020B0604020202020204" pitchFamily="34" charset="0"/>
                <a:ea typeface="SimSun" panose="02010600030101010101" pitchFamily="2" charset="-122"/>
                <a:cs typeface="Times New Roman" panose="02020603050405020304" pitchFamily="18" charset="0"/>
              </a:rPr>
              <a:t>ngen</a:t>
            </a:r>
            <a:endParaRPr lang="en-DK" sz="12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400" b="1" dirty="0">
                <a:effectLst/>
                <a:latin typeface="Arial" panose="020B0604020202020204" pitchFamily="34" charset="0"/>
                <a:ea typeface="SimSun" panose="02010600030101010101" pitchFamily="2" charset="-122"/>
                <a:cs typeface="Times New Roman" panose="02020603050405020304" pitchFamily="18" charset="0"/>
              </a:rPr>
              <a:t>Eventuelt </a:t>
            </a:r>
            <a:endParaRPr lang="en-DK" sz="1400" b="1" dirty="0">
              <a:effectLst/>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200" dirty="0">
                <a:latin typeface="Arial" panose="020B0604020202020204" pitchFamily="34" charset="0"/>
                <a:ea typeface="SimSun" panose="02010600030101010101" pitchFamily="2" charset="-122"/>
                <a:cs typeface="Times New Roman" panose="02020603050405020304" pitchFamily="18" charset="0"/>
              </a:rPr>
              <a:t>Lisa foreslog, at vi skulle snakke mere sammen bl.a. ifm. at de har fået fondsmidler til at oprette trivselsgrupper for børn og unge, der er udfordret på deres trivsel på den ene eller anden måde. Og </a:t>
            </a:r>
            <a:r>
              <a:rPr lang="da-DK" sz="1200" dirty="0" err="1">
                <a:latin typeface="Arial" panose="020B0604020202020204" pitchFamily="34" charset="0"/>
                <a:ea typeface="SimSun" panose="02010600030101010101" pitchFamily="2" charset="-122"/>
                <a:cs typeface="Times New Roman" panose="02020603050405020304" pitchFamily="18" charset="0"/>
              </a:rPr>
              <a:t>Bebuddy</a:t>
            </a:r>
            <a:r>
              <a:rPr lang="da-DK" sz="1200" dirty="0">
                <a:latin typeface="Arial" panose="020B0604020202020204" pitchFamily="34" charset="0"/>
                <a:ea typeface="SimSun" panose="02010600030101010101" pitchFamily="2" charset="-122"/>
                <a:cs typeface="Times New Roman" panose="02020603050405020304" pitchFamily="18" charset="0"/>
              </a:rPr>
              <a:t> kunne komme ind under denne paraply fremadrettet.  </a:t>
            </a:r>
          </a:p>
          <a:p>
            <a:pPr lvl="1">
              <a:lnSpc>
                <a:spcPct val="100000"/>
              </a:lnSpc>
              <a:spcBef>
                <a:spcPts val="600"/>
              </a:spcBef>
            </a:pPr>
            <a:r>
              <a:rPr lang="da-DK" sz="1200" dirty="0">
                <a:effectLst/>
                <a:latin typeface="Arial" panose="020B0604020202020204" pitchFamily="34" charset="0"/>
                <a:ea typeface="SimSun" panose="02010600030101010101" pitchFamily="2" charset="-122"/>
                <a:cs typeface="Times New Roman" panose="02020603050405020304" pitchFamily="18" charset="0"/>
              </a:rPr>
              <a:t>Der blev endvidere nævnt at vi mangler et sted, hvor borgere kan se, hvad de</a:t>
            </a:r>
            <a:r>
              <a:rPr lang="da-DK" sz="1200" dirty="0">
                <a:latin typeface="Arial" panose="020B0604020202020204" pitchFamily="34" charset="0"/>
                <a:ea typeface="SimSun" panose="02010600030101010101" pitchFamily="2" charset="-122"/>
                <a:cs typeface="Times New Roman" panose="02020603050405020304" pitchFamily="18" charset="0"/>
              </a:rPr>
              <a:t>r er af sociale tilbud i kommunen. Med inspiration fra Socialkompasset i Århus kommune, er Frivilligcenteret i gang med et lign projekt, hvor man kan få et overblik, over hvad det er kommunen tilbyder. Vi har også foreningsvejviseren på Helsinge frivilligcenters hjemmeside. </a:t>
            </a:r>
            <a:endParaRPr lang="da-DK" sz="12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endParaRPr lang="en-DK" sz="1200" dirty="0"/>
          </a:p>
        </p:txBody>
      </p:sp>
    </p:spTree>
    <p:extLst>
      <p:ext uri="{BB962C8B-B14F-4D97-AF65-F5344CB8AC3E}">
        <p14:creationId xmlns:p14="http://schemas.microsoft.com/office/powerpoint/2010/main" val="258614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F34C-70DB-4C6E-B8CC-AE2ECD93AA6E}"/>
              </a:ext>
            </a:extLst>
          </p:cNvPr>
          <p:cNvSpPr>
            <a:spLocks noGrp="1"/>
          </p:cNvSpPr>
          <p:nvPr>
            <p:ph type="title"/>
          </p:nvPr>
        </p:nvSpPr>
        <p:spPr/>
        <p:txBody>
          <a:bodyPr>
            <a:normAutofit/>
          </a:bodyPr>
          <a:lstStyle/>
          <a:p>
            <a:r>
              <a:rPr lang="en-GB" sz="3000" dirty="0" err="1">
                <a:latin typeface="Arial" panose="020B0604020202020204" pitchFamily="34" charset="0"/>
                <a:cs typeface="Arial" panose="020B0604020202020204" pitchFamily="34" charset="0"/>
              </a:rPr>
              <a:t>Bestyrelsens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beretning</a:t>
            </a:r>
            <a:r>
              <a:rPr lang="en-GB" sz="3000" dirty="0">
                <a:latin typeface="Arial" panose="020B0604020202020204" pitchFamily="34" charset="0"/>
                <a:cs typeface="Arial" panose="020B0604020202020204" pitchFamily="34" charset="0"/>
              </a:rPr>
              <a:t> 2021 </a:t>
            </a:r>
            <a:r>
              <a:rPr lang="en-GB" sz="2000" dirty="0">
                <a:latin typeface="Arial" panose="020B0604020202020204" pitchFamily="34" charset="0"/>
                <a:cs typeface="Arial" panose="020B0604020202020204" pitchFamily="34" charset="0"/>
              </a:rPr>
              <a:t>(</a:t>
            </a:r>
            <a:r>
              <a:rPr lang="en-GB" sz="2000" i="1" dirty="0" err="1">
                <a:latin typeface="Arial" panose="020B0604020202020204" pitchFamily="34" charset="0"/>
                <a:cs typeface="Arial" panose="020B0604020202020204" pitchFamily="34" charset="0"/>
              </a:rPr>
              <a:t>Godkendt</a:t>
            </a:r>
            <a:r>
              <a:rPr lang="en-GB" sz="2000" dirty="0">
                <a:latin typeface="Arial" panose="020B0604020202020204" pitchFamily="34" charset="0"/>
                <a:cs typeface="Arial" panose="020B0604020202020204" pitchFamily="34" charset="0"/>
              </a:rPr>
              <a:t>)</a:t>
            </a:r>
            <a:br>
              <a:rPr lang="en-GB" sz="3000" dirty="0">
                <a:latin typeface="Arial" panose="020B0604020202020204" pitchFamily="34" charset="0"/>
                <a:cs typeface="Arial" panose="020B0604020202020204" pitchFamily="34" charset="0"/>
              </a:rPr>
            </a:br>
            <a:r>
              <a:rPr lang="da-DK" sz="2200" dirty="0">
                <a:latin typeface="Arial" panose="020B0604020202020204" pitchFamily="34" charset="0"/>
                <a:cs typeface="Arial" panose="020B0604020202020204" pitchFamily="34" charset="0"/>
              </a:rPr>
              <a:t>GF SIND Gribskov 2022</a:t>
            </a:r>
            <a:endParaRPr lang="en-GB" sz="2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C9A28C-4357-416A-8568-2108B8FBA384}"/>
              </a:ext>
            </a:extLst>
          </p:cNvPr>
          <p:cNvSpPr>
            <a:spLocks noGrp="1"/>
          </p:cNvSpPr>
          <p:nvPr>
            <p:ph idx="1"/>
          </p:nvPr>
        </p:nvSpPr>
        <p:spPr>
          <a:xfrm>
            <a:off x="838200" y="1690688"/>
            <a:ext cx="10976811" cy="4351338"/>
          </a:xfrm>
        </p:spPr>
        <p:txBody>
          <a:bodyPr>
            <a:normAutofit/>
          </a:bodyPr>
          <a:lstStyle/>
          <a:p>
            <a:r>
              <a:rPr lang="en-GB" sz="2400" dirty="0" err="1"/>
              <a:t>Modtog</a:t>
            </a:r>
            <a:r>
              <a:rPr lang="en-GB" sz="2400" dirty="0"/>
              <a:t> 120.000 kr. </a:t>
            </a:r>
            <a:r>
              <a:rPr lang="en-GB" sz="2400" dirty="0" err="1"/>
              <a:t>i</a:t>
            </a:r>
            <a:r>
              <a:rPr lang="en-GB" sz="2400" dirty="0"/>
              <a:t> </a:t>
            </a:r>
            <a:r>
              <a:rPr lang="en-GB" sz="2400" dirty="0" err="1"/>
              <a:t>Fondsmidler</a:t>
            </a:r>
            <a:r>
              <a:rPr lang="en-GB" sz="2400" dirty="0"/>
              <a:t> fra </a:t>
            </a:r>
            <a:br>
              <a:rPr lang="en-GB" sz="2400" dirty="0"/>
            </a:br>
            <a:r>
              <a:rPr lang="en-GB" sz="2400" dirty="0" err="1"/>
              <a:t>Gribskov</a:t>
            </a:r>
            <a:r>
              <a:rPr lang="en-GB" sz="2400" dirty="0"/>
              <a:t> </a:t>
            </a:r>
            <a:r>
              <a:rPr lang="en-GB" sz="2400" dirty="0" err="1"/>
              <a:t>Kommune</a:t>
            </a:r>
            <a:r>
              <a:rPr lang="en-GB" sz="2400" dirty="0"/>
              <a:t> </a:t>
            </a:r>
            <a:r>
              <a:rPr lang="en-GB" sz="2400" dirty="0" err="1"/>
              <a:t>til</a:t>
            </a:r>
            <a:r>
              <a:rPr lang="en-GB" sz="2400" dirty="0"/>
              <a:t> at </a:t>
            </a:r>
            <a:r>
              <a:rPr lang="en-GB" sz="2400" dirty="0" err="1"/>
              <a:t>igangsætte</a:t>
            </a:r>
            <a:r>
              <a:rPr lang="en-GB" sz="2400" dirty="0"/>
              <a:t> </a:t>
            </a:r>
            <a:r>
              <a:rPr lang="en-GB" sz="2400" dirty="0" err="1"/>
              <a:t>projekt</a:t>
            </a:r>
            <a:r>
              <a:rPr lang="en-GB" sz="2400" dirty="0"/>
              <a:t> </a:t>
            </a:r>
            <a:br>
              <a:rPr lang="en-GB" sz="2400" dirty="0"/>
            </a:br>
            <a:r>
              <a:rPr lang="en-GB" sz="2400" dirty="0"/>
              <a:t>“</a:t>
            </a:r>
            <a:r>
              <a:rPr lang="en-GB" sz="2400" dirty="0" err="1"/>
              <a:t>Søskende</a:t>
            </a:r>
            <a:r>
              <a:rPr lang="en-GB" sz="2400" dirty="0"/>
              <a:t> </a:t>
            </a:r>
            <a:r>
              <a:rPr lang="en-GB" sz="2400" dirty="0" err="1"/>
              <a:t>grupper</a:t>
            </a:r>
            <a:r>
              <a:rPr lang="en-GB" sz="2400" dirty="0"/>
              <a:t>” 					Dec. 2019 </a:t>
            </a:r>
          </a:p>
          <a:p>
            <a:r>
              <a:rPr lang="en-GB" sz="2400" dirty="0"/>
              <a:t>Kick start </a:t>
            </a:r>
            <a:r>
              <a:rPr lang="en-GB" sz="2400" dirty="0" err="1"/>
              <a:t>af</a:t>
            </a:r>
            <a:r>
              <a:rPr lang="en-GB" sz="2400" dirty="0"/>
              <a:t> project “</a:t>
            </a:r>
            <a:r>
              <a:rPr lang="en-GB" sz="2400" dirty="0" err="1"/>
              <a:t>søskendegrupper</a:t>
            </a:r>
            <a:r>
              <a:rPr lang="en-GB" sz="2400" dirty="0"/>
              <a:t>” 			Feb./marts 2021</a:t>
            </a:r>
          </a:p>
          <a:p>
            <a:r>
              <a:rPr lang="en-GB" sz="2400" dirty="0" err="1"/>
              <a:t>Rekruttering</a:t>
            </a:r>
            <a:r>
              <a:rPr lang="en-GB" sz="2400" dirty="0"/>
              <a:t> </a:t>
            </a:r>
            <a:r>
              <a:rPr lang="en-GB" sz="2400" dirty="0" err="1"/>
              <a:t>af</a:t>
            </a:r>
            <a:r>
              <a:rPr lang="en-GB" sz="2400" dirty="0"/>
              <a:t> 10 </a:t>
            </a:r>
            <a:r>
              <a:rPr lang="en-GB" sz="2400" dirty="0" err="1"/>
              <a:t>gruppeledere</a:t>
            </a:r>
            <a:r>
              <a:rPr lang="en-GB" sz="2400" dirty="0"/>
              <a:t> 				Marts/April 2021</a:t>
            </a:r>
          </a:p>
          <a:p>
            <a:r>
              <a:rPr lang="en-GB" sz="2400" dirty="0" err="1"/>
              <a:t>Uddannelse</a:t>
            </a:r>
            <a:r>
              <a:rPr lang="en-GB" sz="2400" dirty="0"/>
              <a:t> </a:t>
            </a:r>
            <a:r>
              <a:rPr lang="en-GB" sz="2400" dirty="0" err="1"/>
              <a:t>af</a:t>
            </a:r>
            <a:r>
              <a:rPr lang="en-GB" sz="2400" dirty="0"/>
              <a:t> 10 </a:t>
            </a:r>
            <a:r>
              <a:rPr lang="en-GB" sz="2400" dirty="0" err="1"/>
              <a:t>gruppeledere</a:t>
            </a:r>
            <a:r>
              <a:rPr lang="en-GB" sz="2400" dirty="0"/>
              <a:t> 				April – Aug. 2021</a:t>
            </a:r>
          </a:p>
          <a:p>
            <a:r>
              <a:rPr lang="en-GB" sz="2400" dirty="0" err="1"/>
              <a:t>Afholdelse</a:t>
            </a:r>
            <a:r>
              <a:rPr lang="en-GB" sz="2400" dirty="0"/>
              <a:t> </a:t>
            </a:r>
            <a:r>
              <a:rPr lang="en-GB" sz="2400" dirty="0" err="1"/>
              <a:t>af</a:t>
            </a:r>
            <a:r>
              <a:rPr lang="en-GB" sz="2400" dirty="0"/>
              <a:t> GF Sind </a:t>
            </a:r>
            <a:r>
              <a:rPr lang="en-GB" sz="2400" dirty="0" err="1"/>
              <a:t>Gribskov</a:t>
            </a:r>
            <a:r>
              <a:rPr lang="en-GB" sz="2400" dirty="0"/>
              <a:t> </a:t>
            </a:r>
            <a:r>
              <a:rPr lang="en-GB" sz="2400" dirty="0" err="1"/>
              <a:t>lokal</a:t>
            </a:r>
            <a:r>
              <a:rPr lang="en-GB" sz="2400" dirty="0"/>
              <a:t> </a:t>
            </a:r>
            <a:r>
              <a:rPr lang="en-GB" sz="2400" dirty="0" err="1"/>
              <a:t>forening</a:t>
            </a:r>
            <a:r>
              <a:rPr lang="en-GB" sz="2400" dirty="0"/>
              <a:t>		Sept. 2021</a:t>
            </a:r>
          </a:p>
          <a:p>
            <a:r>
              <a:rPr lang="en-GB" sz="2400" dirty="0" err="1"/>
              <a:t>Rekruttering</a:t>
            </a:r>
            <a:r>
              <a:rPr lang="en-GB" sz="2400" dirty="0"/>
              <a:t> </a:t>
            </a:r>
            <a:r>
              <a:rPr lang="en-GB" sz="2400" dirty="0" err="1"/>
              <a:t>af</a:t>
            </a:r>
            <a:r>
              <a:rPr lang="en-GB" sz="2400" dirty="0"/>
              <a:t> </a:t>
            </a:r>
            <a:r>
              <a:rPr lang="en-GB" sz="2400" dirty="0" err="1"/>
              <a:t>børn</a:t>
            </a:r>
            <a:r>
              <a:rPr lang="en-GB" sz="2400" dirty="0"/>
              <a:t> </a:t>
            </a:r>
            <a:r>
              <a:rPr lang="en-GB" sz="2400" dirty="0" err="1"/>
              <a:t>til</a:t>
            </a:r>
            <a:r>
              <a:rPr lang="en-GB" sz="2400" dirty="0"/>
              <a:t> </a:t>
            </a:r>
            <a:r>
              <a:rPr lang="en-GB" sz="2400" dirty="0" err="1"/>
              <a:t>Bubuddy</a:t>
            </a:r>
            <a:r>
              <a:rPr lang="en-GB" sz="2400" dirty="0"/>
              <a:t> </a:t>
            </a:r>
            <a:r>
              <a:rPr lang="en-GB" sz="2400" dirty="0" err="1"/>
              <a:t>grupper</a:t>
            </a:r>
            <a:r>
              <a:rPr lang="en-GB" sz="2400" dirty="0"/>
              <a:t>			Nov. / Dec. 2021</a:t>
            </a:r>
          </a:p>
          <a:p>
            <a:r>
              <a:rPr lang="en-GB" sz="2400" dirty="0" err="1"/>
              <a:t>Opstart</a:t>
            </a:r>
            <a:r>
              <a:rPr lang="en-GB" sz="2400" dirty="0"/>
              <a:t> </a:t>
            </a:r>
            <a:r>
              <a:rPr lang="en-GB" sz="2400" dirty="0" err="1"/>
              <a:t>af</a:t>
            </a:r>
            <a:r>
              <a:rPr lang="en-GB" sz="2400" dirty="0"/>
              <a:t> </a:t>
            </a:r>
            <a:r>
              <a:rPr lang="en-GB" sz="2400" dirty="0" err="1"/>
              <a:t>søskendegrupper</a:t>
            </a:r>
            <a:r>
              <a:rPr lang="en-GB" sz="2400" dirty="0"/>
              <a:t> med 7 </a:t>
            </a:r>
            <a:r>
              <a:rPr lang="en-GB" sz="2400" dirty="0" err="1"/>
              <a:t>i</a:t>
            </a:r>
            <a:r>
              <a:rPr lang="en-GB" sz="2400" dirty="0"/>
              <a:t> </a:t>
            </a:r>
            <a:r>
              <a:rPr lang="en-GB" sz="2400" dirty="0" err="1"/>
              <a:t>hver</a:t>
            </a:r>
            <a:r>
              <a:rPr lang="en-GB" sz="2400" dirty="0"/>
              <a:t> </a:t>
            </a:r>
            <a:r>
              <a:rPr lang="en-GB" sz="2400" dirty="0" err="1"/>
              <a:t>gruppe</a:t>
            </a:r>
            <a:r>
              <a:rPr lang="en-GB" sz="2400" dirty="0"/>
              <a:t> 		Jan. 2022</a:t>
            </a:r>
          </a:p>
        </p:txBody>
      </p:sp>
      <p:pic>
        <p:nvPicPr>
          <p:cNvPr id="4" name="Picture 2" descr="SIND Gribskov | SIND">
            <a:extLst>
              <a:ext uri="{FF2B5EF4-FFF2-40B4-BE49-F238E27FC236}">
                <a16:creationId xmlns:a16="http://schemas.microsoft.com/office/drawing/2014/main" id="{B7D3AC81-4E97-4152-8AD3-40590AFAC5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7075" y="230188"/>
            <a:ext cx="1460151" cy="1396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53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CC24-8361-4FC8-B060-107420CAB322}"/>
              </a:ext>
            </a:extLst>
          </p:cNvPr>
          <p:cNvSpPr>
            <a:spLocks noGrp="1"/>
          </p:cNvSpPr>
          <p:nvPr>
            <p:ph type="title"/>
          </p:nvPr>
        </p:nvSpPr>
        <p:spPr/>
        <p:txBody>
          <a:bodyPr>
            <a:noAutofit/>
          </a:bodyPr>
          <a:lstStyle/>
          <a:p>
            <a:r>
              <a:rPr lang="en-GB" sz="3000" dirty="0" err="1">
                <a:latin typeface="Arial" panose="020B0604020202020204" pitchFamily="34" charset="0"/>
                <a:cs typeface="Arial" panose="020B0604020202020204" pitchFamily="34" charset="0"/>
              </a:rPr>
              <a:t>Regnskab</a:t>
            </a:r>
            <a:r>
              <a:rPr lang="en-GB" sz="3000" dirty="0">
                <a:latin typeface="Arial" panose="020B0604020202020204" pitchFamily="34" charset="0"/>
                <a:cs typeface="Arial" panose="020B0604020202020204" pitchFamily="34" charset="0"/>
              </a:rPr>
              <a:t> 2021 </a:t>
            </a:r>
            <a:r>
              <a:rPr lang="en-GB" sz="2000" dirty="0">
                <a:latin typeface="Arial" panose="020B0604020202020204" pitchFamily="34" charset="0"/>
                <a:cs typeface="Arial" panose="020B0604020202020204" pitchFamily="34" charset="0"/>
              </a:rPr>
              <a:t>(</a:t>
            </a:r>
            <a:r>
              <a:rPr lang="en-GB" sz="2000" i="1" dirty="0" err="1">
                <a:latin typeface="Arial" panose="020B0604020202020204" pitchFamily="34" charset="0"/>
                <a:cs typeface="Arial" panose="020B0604020202020204" pitchFamily="34" charset="0"/>
              </a:rPr>
              <a:t>Godkendt</a:t>
            </a:r>
            <a:r>
              <a:rPr lang="en-GB" sz="2000" dirty="0">
                <a:latin typeface="Arial" panose="020B0604020202020204" pitchFamily="34" charset="0"/>
                <a:cs typeface="Arial" panose="020B0604020202020204" pitchFamily="34" charset="0"/>
              </a:rPr>
              <a:t>)</a:t>
            </a:r>
            <a:br>
              <a:rPr lang="en-GB" sz="3000" dirty="0">
                <a:latin typeface="Arial" panose="020B0604020202020204" pitchFamily="34" charset="0"/>
                <a:cs typeface="Arial" panose="020B0604020202020204" pitchFamily="34" charset="0"/>
              </a:rPr>
            </a:br>
            <a:r>
              <a:rPr lang="da-DK" sz="2000" dirty="0">
                <a:latin typeface="Arial" panose="020B0604020202020204" pitchFamily="34" charset="0"/>
                <a:cs typeface="Arial" panose="020B0604020202020204" pitchFamily="34" charset="0"/>
              </a:rPr>
              <a:t>GF SIND Gribskov 2022</a:t>
            </a:r>
            <a:endParaRPr lang="en-GB" sz="20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D42AF3A-587A-4482-836B-06ED9BE1F1A2}"/>
              </a:ext>
            </a:extLst>
          </p:cNvPr>
          <p:cNvPicPr>
            <a:picLocks noChangeAspect="1"/>
          </p:cNvPicPr>
          <p:nvPr/>
        </p:nvPicPr>
        <p:blipFill>
          <a:blip r:embed="rId2"/>
          <a:stretch>
            <a:fillRect/>
          </a:stretch>
        </p:blipFill>
        <p:spPr>
          <a:xfrm>
            <a:off x="1095375" y="1828800"/>
            <a:ext cx="10001250" cy="3200400"/>
          </a:xfrm>
          <a:prstGeom prst="rect">
            <a:avLst/>
          </a:prstGeom>
        </p:spPr>
      </p:pic>
    </p:spTree>
    <p:extLst>
      <p:ext uri="{BB962C8B-B14F-4D97-AF65-F5344CB8AC3E}">
        <p14:creationId xmlns:p14="http://schemas.microsoft.com/office/powerpoint/2010/main" val="113444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CC24-8361-4FC8-B060-107420CAB322}"/>
              </a:ext>
            </a:extLst>
          </p:cNvPr>
          <p:cNvSpPr>
            <a:spLocks noGrp="1"/>
          </p:cNvSpPr>
          <p:nvPr>
            <p:ph type="title"/>
          </p:nvPr>
        </p:nvSpPr>
        <p:spPr/>
        <p:txBody>
          <a:bodyPr>
            <a:noAutofit/>
          </a:bodyPr>
          <a:lstStyle/>
          <a:p>
            <a:r>
              <a:rPr lang="en-GB" sz="3000" dirty="0" err="1">
                <a:latin typeface="Arial" panose="020B0604020202020204" pitchFamily="34" charset="0"/>
                <a:cs typeface="Arial" panose="020B0604020202020204" pitchFamily="34" charset="0"/>
              </a:rPr>
              <a:t>Regnskab</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Bebuddy</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grupper</a:t>
            </a:r>
            <a:r>
              <a:rPr lang="en-GB" sz="3000" dirty="0">
                <a:latin typeface="Arial" panose="020B0604020202020204" pitchFamily="34" charset="0"/>
                <a:cs typeface="Arial" panose="020B0604020202020204" pitchFamily="34" charset="0"/>
              </a:rPr>
              <a:t> 2021 </a:t>
            </a:r>
            <a:r>
              <a:rPr lang="en-GB" sz="2000" dirty="0">
                <a:latin typeface="Arial" panose="020B0604020202020204" pitchFamily="34" charset="0"/>
                <a:cs typeface="Arial" panose="020B0604020202020204" pitchFamily="34" charset="0"/>
              </a:rPr>
              <a:t>(</a:t>
            </a:r>
            <a:r>
              <a:rPr lang="en-GB" sz="2000" i="1" dirty="0" err="1">
                <a:latin typeface="Arial" panose="020B0604020202020204" pitchFamily="34" charset="0"/>
                <a:cs typeface="Arial" panose="020B0604020202020204" pitchFamily="34" charset="0"/>
              </a:rPr>
              <a:t>Godkendt</a:t>
            </a:r>
            <a:r>
              <a:rPr lang="en-GB" sz="2000" dirty="0">
                <a:latin typeface="Arial" panose="020B0604020202020204" pitchFamily="34" charset="0"/>
                <a:cs typeface="Arial" panose="020B0604020202020204" pitchFamily="34" charset="0"/>
              </a:rPr>
              <a:t>)</a:t>
            </a:r>
            <a:br>
              <a:rPr lang="en-GB" sz="3000" dirty="0">
                <a:latin typeface="Arial" panose="020B0604020202020204" pitchFamily="34" charset="0"/>
                <a:cs typeface="Arial" panose="020B0604020202020204" pitchFamily="34" charset="0"/>
              </a:rPr>
            </a:br>
            <a:r>
              <a:rPr lang="da-DK" sz="2000" dirty="0">
                <a:latin typeface="Arial" panose="020B0604020202020204" pitchFamily="34" charset="0"/>
                <a:cs typeface="Arial" panose="020B0604020202020204" pitchFamily="34" charset="0"/>
              </a:rPr>
              <a:t>GF SIND Gribskov 2022</a:t>
            </a:r>
            <a:endParaRPr lang="en-GB"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E4B2EAE-42AC-4C2D-81A2-547F7B2F4410}"/>
              </a:ext>
            </a:extLst>
          </p:cNvPr>
          <p:cNvPicPr>
            <a:picLocks noChangeAspect="1"/>
          </p:cNvPicPr>
          <p:nvPr/>
        </p:nvPicPr>
        <p:blipFill>
          <a:blip r:embed="rId2"/>
          <a:stretch>
            <a:fillRect/>
          </a:stretch>
        </p:blipFill>
        <p:spPr>
          <a:xfrm>
            <a:off x="5740925" y="1159881"/>
            <a:ext cx="5078248" cy="5245090"/>
          </a:xfrm>
          <a:prstGeom prst="rect">
            <a:avLst/>
          </a:prstGeom>
        </p:spPr>
      </p:pic>
    </p:spTree>
    <p:extLst>
      <p:ext uri="{BB962C8B-B14F-4D97-AF65-F5344CB8AC3E}">
        <p14:creationId xmlns:p14="http://schemas.microsoft.com/office/powerpoint/2010/main" val="85702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CC24-8361-4FC8-B060-107420CAB322}"/>
              </a:ext>
            </a:extLst>
          </p:cNvPr>
          <p:cNvSpPr>
            <a:spLocks noGrp="1"/>
          </p:cNvSpPr>
          <p:nvPr>
            <p:ph type="title"/>
          </p:nvPr>
        </p:nvSpPr>
        <p:spPr/>
        <p:txBody>
          <a:bodyPr>
            <a:noAutofit/>
          </a:bodyPr>
          <a:lstStyle/>
          <a:p>
            <a:r>
              <a:rPr lang="en-GB" sz="3000" dirty="0">
                <a:latin typeface="Arial" panose="020B0604020202020204" pitchFamily="34" charset="0"/>
                <a:cs typeface="Arial" panose="020B0604020202020204" pitchFamily="34" charset="0"/>
              </a:rPr>
              <a:t>Sind </a:t>
            </a:r>
            <a:r>
              <a:rPr lang="en-GB" sz="3000" dirty="0" err="1">
                <a:latin typeface="Arial" panose="020B0604020202020204" pitchFamily="34" charset="0"/>
                <a:cs typeface="Arial" panose="020B0604020202020204" pitchFamily="34" charset="0"/>
              </a:rPr>
              <a:t>Gribskov</a:t>
            </a:r>
            <a:r>
              <a:rPr lang="en-GB" sz="3000" dirty="0">
                <a:latin typeface="Arial" panose="020B0604020202020204" pitchFamily="34" charset="0"/>
                <a:cs typeface="Arial" panose="020B0604020202020204" pitchFamily="34" charset="0"/>
              </a:rPr>
              <a:t> Budget 2022</a:t>
            </a:r>
            <a:br>
              <a:rPr lang="en-GB" sz="3000" dirty="0">
                <a:latin typeface="Arial" panose="020B0604020202020204" pitchFamily="34" charset="0"/>
                <a:cs typeface="Arial" panose="020B0604020202020204" pitchFamily="34" charset="0"/>
              </a:rPr>
            </a:br>
            <a:r>
              <a:rPr lang="da-DK" sz="2000" dirty="0">
                <a:latin typeface="Arial" panose="020B0604020202020204" pitchFamily="34" charset="0"/>
                <a:cs typeface="Arial" panose="020B0604020202020204" pitchFamily="34" charset="0"/>
              </a:rPr>
              <a:t>GF SIND Gribskov 2022</a:t>
            </a:r>
            <a:endParaRPr lang="en-GB" sz="20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074C0276-5090-4047-87A2-2BB328633C7F}"/>
              </a:ext>
            </a:extLst>
          </p:cNvPr>
          <p:cNvPicPr>
            <a:picLocks noChangeAspect="1"/>
          </p:cNvPicPr>
          <p:nvPr/>
        </p:nvPicPr>
        <p:blipFill>
          <a:blip r:embed="rId2"/>
          <a:stretch>
            <a:fillRect/>
          </a:stretch>
        </p:blipFill>
        <p:spPr>
          <a:xfrm>
            <a:off x="1149534" y="2309566"/>
            <a:ext cx="10160129" cy="2262433"/>
          </a:xfrm>
          <a:prstGeom prst="rect">
            <a:avLst/>
          </a:prstGeom>
        </p:spPr>
      </p:pic>
    </p:spTree>
    <p:extLst>
      <p:ext uri="{BB962C8B-B14F-4D97-AF65-F5344CB8AC3E}">
        <p14:creationId xmlns:p14="http://schemas.microsoft.com/office/powerpoint/2010/main" val="270887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0214-7AE5-44A2-8F3F-30D761BEFC0D}"/>
              </a:ext>
            </a:extLst>
          </p:cNvPr>
          <p:cNvSpPr>
            <a:spLocks noGrp="1"/>
          </p:cNvSpPr>
          <p:nvPr>
            <p:ph type="title"/>
          </p:nvPr>
        </p:nvSpPr>
        <p:spPr/>
        <p:txBody>
          <a:bodyPr>
            <a:normAutofit/>
          </a:bodyPr>
          <a:lstStyle/>
          <a:p>
            <a:r>
              <a:rPr lang="da-DK" sz="3000" dirty="0">
                <a:latin typeface="Arial" panose="020B0604020202020204" pitchFamily="34" charset="0"/>
                <a:cs typeface="Arial" panose="020B0604020202020204" pitchFamily="34" charset="0"/>
              </a:rPr>
              <a:t>Valg af bestyrelsesmedlemmer og evt. suppleanter</a:t>
            </a:r>
            <a:br>
              <a:rPr lang="da-DK" sz="3000" dirty="0">
                <a:latin typeface="Arial" panose="020B0604020202020204" pitchFamily="34" charset="0"/>
                <a:cs typeface="Arial" panose="020B0604020202020204" pitchFamily="34" charset="0"/>
              </a:rPr>
            </a:br>
            <a:r>
              <a:rPr lang="da-DK" sz="2000" dirty="0">
                <a:latin typeface="Arial" panose="020B0604020202020204" pitchFamily="34" charset="0"/>
                <a:cs typeface="Arial" panose="020B0604020202020204" pitchFamily="34" charset="0"/>
              </a:rPr>
              <a:t>GF SIND Gribskov 2021</a:t>
            </a:r>
            <a:endParaRPr lang="en-GB" sz="2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3083072-FE60-43FA-91CA-E73C3D6B3238}"/>
              </a:ext>
            </a:extLst>
          </p:cNvPr>
          <p:cNvSpPr>
            <a:spLocks noGrp="1"/>
          </p:cNvSpPr>
          <p:nvPr>
            <p:ph idx="1"/>
          </p:nvPr>
        </p:nvSpPr>
        <p:spPr>
          <a:xfrm>
            <a:off x="838200" y="1825625"/>
            <a:ext cx="10083394" cy="4351338"/>
          </a:xfrm>
        </p:spPr>
        <p:txBody>
          <a:bodyPr>
            <a:normAutofit/>
          </a:bodyPr>
          <a:lstStyle/>
          <a:p>
            <a:pPr marL="0" indent="0">
              <a:buNone/>
            </a:pPr>
            <a:r>
              <a:rPr lang="en-GB" sz="2600" b="1" dirty="0" err="1"/>
              <a:t>Nuværende</a:t>
            </a:r>
            <a:r>
              <a:rPr lang="en-GB" sz="2600" b="1" dirty="0"/>
              <a:t> </a:t>
            </a:r>
            <a:r>
              <a:rPr lang="en-GB" sz="2600" b="1" dirty="0" err="1"/>
              <a:t>bestyrelsesmedlemmer</a:t>
            </a:r>
            <a:endParaRPr lang="en-GB" sz="2600" b="1" dirty="0"/>
          </a:p>
          <a:p>
            <a:pPr lvl="1"/>
            <a:r>
              <a:rPr lang="en-GB" dirty="0"/>
              <a:t>Kristina Kreiner – </a:t>
            </a:r>
            <a:r>
              <a:rPr lang="en-GB" dirty="0" err="1"/>
              <a:t>Formand</a:t>
            </a:r>
            <a:r>
              <a:rPr lang="en-GB" dirty="0"/>
              <a:t> 		(</a:t>
            </a:r>
            <a:r>
              <a:rPr lang="en-GB" dirty="0" err="1"/>
              <a:t>Fortsætter</a:t>
            </a:r>
            <a:r>
              <a:rPr lang="en-GB" dirty="0"/>
              <a:t>)</a:t>
            </a:r>
          </a:p>
          <a:p>
            <a:pPr lvl="1"/>
            <a:r>
              <a:rPr lang="en-GB" dirty="0"/>
              <a:t>Per mundus –	</a:t>
            </a:r>
            <a:r>
              <a:rPr lang="en-GB" dirty="0" err="1"/>
              <a:t>Næstformand</a:t>
            </a:r>
            <a:r>
              <a:rPr lang="en-GB" dirty="0"/>
              <a:t>		(</a:t>
            </a:r>
            <a:r>
              <a:rPr lang="en-GB" dirty="0" err="1"/>
              <a:t>Fortsætter</a:t>
            </a:r>
            <a:r>
              <a:rPr lang="en-GB" dirty="0"/>
              <a:t>)</a:t>
            </a:r>
          </a:p>
          <a:p>
            <a:pPr lvl="1"/>
            <a:r>
              <a:rPr lang="en-GB" dirty="0"/>
              <a:t>Kristian Kreiner – </a:t>
            </a:r>
            <a:r>
              <a:rPr lang="en-GB" dirty="0" err="1"/>
              <a:t>Kasser</a:t>
            </a:r>
            <a:r>
              <a:rPr lang="en-GB" dirty="0"/>
              <a:t>		(</a:t>
            </a:r>
            <a:r>
              <a:rPr lang="en-GB" dirty="0" err="1"/>
              <a:t>Fortsætter</a:t>
            </a:r>
            <a:r>
              <a:rPr lang="en-GB" dirty="0"/>
              <a:t>)</a:t>
            </a:r>
          </a:p>
          <a:p>
            <a:pPr lvl="1"/>
            <a:endParaRPr lang="en-GB" dirty="0"/>
          </a:p>
          <a:p>
            <a:pPr marL="0" indent="0">
              <a:buNone/>
            </a:pPr>
            <a:r>
              <a:rPr lang="en-GB" sz="2400" b="1" dirty="0"/>
              <a:t>Ny revisor </a:t>
            </a:r>
          </a:p>
          <a:p>
            <a:pPr lvl="1"/>
            <a:r>
              <a:rPr lang="en-GB" sz="2200" dirty="0"/>
              <a:t>Revisor: Lisa </a:t>
            </a:r>
            <a:r>
              <a:rPr lang="en-GB" sz="2200" dirty="0" err="1"/>
              <a:t>Tange</a:t>
            </a:r>
            <a:r>
              <a:rPr lang="en-GB" sz="2200" dirty="0"/>
              <a:t> </a:t>
            </a:r>
            <a:r>
              <a:rPr lang="en-GB" sz="2000" dirty="0"/>
              <a:t>(</a:t>
            </a:r>
            <a:r>
              <a:rPr lang="en-GB" sz="2000" dirty="0" err="1"/>
              <a:t>genopstiller</a:t>
            </a:r>
            <a:r>
              <a:rPr lang="en-GB" sz="2000" dirty="0"/>
              <a:t> </a:t>
            </a:r>
            <a:r>
              <a:rPr lang="en-GB" sz="2000" dirty="0" err="1"/>
              <a:t>og</a:t>
            </a:r>
            <a:r>
              <a:rPr lang="en-GB" sz="2000" dirty="0"/>
              <a:t> </a:t>
            </a:r>
            <a:r>
              <a:rPr lang="en-GB" sz="2000" dirty="0" err="1"/>
              <a:t>valgt</a:t>
            </a:r>
            <a:r>
              <a:rPr lang="en-GB" sz="2000" dirty="0"/>
              <a:t>)</a:t>
            </a:r>
            <a:endParaRPr lang="en-GB" sz="2200" dirty="0"/>
          </a:p>
          <a:p>
            <a:pPr lvl="1"/>
            <a:r>
              <a:rPr lang="en-GB" sz="2200" dirty="0"/>
              <a:t>Revisor </a:t>
            </a:r>
            <a:r>
              <a:rPr lang="en-GB" sz="2200" dirty="0" err="1"/>
              <a:t>suppleant</a:t>
            </a:r>
            <a:r>
              <a:rPr lang="en-GB" sz="2200" dirty="0"/>
              <a:t>: Lotte Mundus </a:t>
            </a:r>
            <a:r>
              <a:rPr lang="en-GB" sz="2000" dirty="0"/>
              <a:t>(</a:t>
            </a:r>
            <a:r>
              <a:rPr lang="en-GB" sz="2000" dirty="0" err="1"/>
              <a:t>genopstiller</a:t>
            </a:r>
            <a:r>
              <a:rPr lang="en-GB" sz="2000" dirty="0"/>
              <a:t> </a:t>
            </a:r>
            <a:r>
              <a:rPr lang="en-GB" sz="2000" dirty="0" err="1"/>
              <a:t>og</a:t>
            </a:r>
            <a:r>
              <a:rPr lang="en-GB" sz="2000" dirty="0"/>
              <a:t> </a:t>
            </a:r>
            <a:r>
              <a:rPr lang="en-GB" sz="2000" dirty="0" err="1"/>
              <a:t>valgt</a:t>
            </a:r>
            <a:r>
              <a:rPr lang="en-GB" sz="2000" dirty="0"/>
              <a:t>)</a:t>
            </a:r>
            <a:endParaRPr lang="en-GB" sz="2200" dirty="0"/>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54186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3669A-45A8-4C13-A906-8DEDD54DD2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98DF409-C242-4B9E-979B-F6B6A666615F}"/>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5BD59E23-C296-4C3B-B87D-D81B8AC9CAF3}"/>
              </a:ext>
            </a:extLst>
          </p:cNvPr>
          <p:cNvPicPr>
            <a:picLocks noChangeAspect="1"/>
          </p:cNvPicPr>
          <p:nvPr/>
        </p:nvPicPr>
        <p:blipFill>
          <a:blip r:embed="rId2"/>
          <a:stretch>
            <a:fillRect/>
          </a:stretch>
        </p:blipFill>
        <p:spPr>
          <a:xfrm>
            <a:off x="0" y="168623"/>
            <a:ext cx="12192000" cy="6520754"/>
          </a:xfrm>
          <a:prstGeom prst="rect">
            <a:avLst/>
          </a:prstGeom>
        </p:spPr>
      </p:pic>
    </p:spTree>
    <p:extLst>
      <p:ext uri="{BB962C8B-B14F-4D97-AF65-F5344CB8AC3E}">
        <p14:creationId xmlns:p14="http://schemas.microsoft.com/office/powerpoint/2010/main" val="3374125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Widescreen</PresentationFormat>
  <Paragraphs>49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General forsamling 2022 1. marts kl. 19.00 Høbjerghytten  ved Skoven 6  SIND Gribskov lokal forening</vt:lpstr>
      <vt:lpstr>Deltagere GF SIND Gribskov 2022</vt:lpstr>
      <vt:lpstr>Referat af Sind Gribskov GF 2022</vt:lpstr>
      <vt:lpstr>Bestyrelsens beretning 2021 (Godkendt) GF SIND Gribskov 2022</vt:lpstr>
      <vt:lpstr>Regnskab 2021 (Godkendt) GF SIND Gribskov 2022</vt:lpstr>
      <vt:lpstr>Regnskab Bebuddy grupper 2021 (Godkendt) GF SIND Gribskov 2022</vt:lpstr>
      <vt:lpstr>Sind Gribskov Budget 2022 GF SIND Gribskov 2022</vt:lpstr>
      <vt:lpstr>Valg af bestyrelsesmedlemmer og evt. suppleanter GF SIND Gribskov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forsamling 2021  SIND Gribskov lokal forening</dc:title>
  <dc:creator>Kristina Kreiner</dc:creator>
  <cp:lastModifiedBy>Kristina Kreiner</cp:lastModifiedBy>
  <cp:revision>3</cp:revision>
  <dcterms:created xsi:type="dcterms:W3CDTF">2021-09-14T17:00:23Z</dcterms:created>
  <dcterms:modified xsi:type="dcterms:W3CDTF">2022-03-01T21:03:31Z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ff76e1a-9621-4c0c-a789-84379d561f7b_Enabled">
    <vt:lpwstr>true</vt:lpwstr>
  </property>
  <property fmtid="{D5CDD505-2E9C-101B-9397-08002B2CF9AE}" pid="3" name="MSIP_Label_9ff76e1a-9621-4c0c-a789-84379d561f7b_SetDate">
    <vt:lpwstr>2021-09-14T17:00:23Z</vt:lpwstr>
  </property>
  <property fmtid="{D5CDD505-2E9C-101B-9397-08002B2CF9AE}" pid="4" name="MSIP_Label_9ff76e1a-9621-4c0c-a789-84379d561f7b_Method">
    <vt:lpwstr>Standard</vt:lpwstr>
  </property>
  <property fmtid="{D5CDD505-2E9C-101B-9397-08002B2CF9AE}" pid="5" name="MSIP_Label_9ff76e1a-9621-4c0c-a789-84379d561f7b_Name">
    <vt:lpwstr>9ff76e1a-9621-4c0c-a789-84379d561f7b</vt:lpwstr>
  </property>
  <property fmtid="{D5CDD505-2E9C-101B-9397-08002B2CF9AE}" pid="6" name="MSIP_Label_9ff76e1a-9621-4c0c-a789-84379d561f7b_SiteId">
    <vt:lpwstr>e6e68e14-0c3f-413b-abdf-8b1f8f0ade02</vt:lpwstr>
  </property>
  <property fmtid="{D5CDD505-2E9C-101B-9397-08002B2CF9AE}" pid="7" name="MSIP_Label_9ff76e1a-9621-4c0c-a789-84379d561f7b_ActionId">
    <vt:lpwstr>75a45903-4010-4605-94f7-8be32537e86d</vt:lpwstr>
  </property>
  <property fmtid="{D5CDD505-2E9C-101B-9397-08002B2CF9AE}" pid="8" name="MSIP_Label_9ff76e1a-9621-4c0c-a789-84379d561f7b_ContentBits">
    <vt:lpwstr>0</vt:lpwstr>
  </property>
</Properties>
</file>